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8"/>
  </p:notesMasterIdLst>
  <p:sldIdLst>
    <p:sldId id="276" r:id="rId5"/>
    <p:sldId id="273" r:id="rId6"/>
    <p:sldId id="259" r:id="rId7"/>
    <p:sldId id="321" r:id="rId8"/>
    <p:sldId id="322" r:id="rId9"/>
    <p:sldId id="383" r:id="rId10"/>
    <p:sldId id="369" r:id="rId11"/>
    <p:sldId id="370" r:id="rId12"/>
    <p:sldId id="371" r:id="rId13"/>
    <p:sldId id="372" r:id="rId14"/>
    <p:sldId id="373" r:id="rId15"/>
    <p:sldId id="374" r:id="rId16"/>
    <p:sldId id="376" r:id="rId17"/>
    <p:sldId id="375" r:id="rId18"/>
    <p:sldId id="377" r:id="rId19"/>
    <p:sldId id="378" r:id="rId20"/>
    <p:sldId id="379" r:id="rId21"/>
    <p:sldId id="380" r:id="rId22"/>
    <p:sldId id="382" r:id="rId23"/>
    <p:sldId id="381" r:id="rId24"/>
    <p:sldId id="260" r:id="rId25"/>
    <p:sldId id="384" r:id="rId26"/>
    <p:sldId id="385" r:id="rId27"/>
    <p:sldId id="284" r:id="rId28"/>
    <p:sldId id="387" r:id="rId29"/>
    <p:sldId id="397" r:id="rId30"/>
    <p:sldId id="398" r:id="rId31"/>
    <p:sldId id="399" r:id="rId32"/>
    <p:sldId id="400" r:id="rId33"/>
    <p:sldId id="401" r:id="rId34"/>
    <p:sldId id="402" r:id="rId35"/>
    <p:sldId id="403" r:id="rId36"/>
    <p:sldId id="404" r:id="rId37"/>
    <p:sldId id="405" r:id="rId38"/>
    <p:sldId id="388" r:id="rId39"/>
    <p:sldId id="389" r:id="rId40"/>
    <p:sldId id="390" r:id="rId41"/>
    <p:sldId id="391" r:id="rId42"/>
    <p:sldId id="392" r:id="rId43"/>
    <p:sldId id="393" r:id="rId44"/>
    <p:sldId id="394" r:id="rId45"/>
    <p:sldId id="395" r:id="rId46"/>
    <p:sldId id="396" r:id="rId4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lm Amy USRS" initials="HAU" lastIdx="2" clrIdx="0">
    <p:extLst>
      <p:ext uri="{19B8F6BF-5375-455C-9EA6-DF929625EA0E}">
        <p15:presenceInfo xmlns:p15="http://schemas.microsoft.com/office/powerpoint/2012/main" userId="S::amy.holm@syngenta.com::e503febe-00da-47fa-9cb2-effe556a5f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9933"/>
    <a:srgbClr val="0000FF"/>
    <a:srgbClr val="FF9900"/>
    <a:srgbClr val="996633"/>
    <a:srgbClr val="CC6600"/>
    <a:srgbClr val="00CC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230730-8EF1-491A-8197-55DBF9720DEE}" v="1" dt="2020-10-06T15:25:39.6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660"/>
  </p:normalViewPr>
  <p:slideViewPr>
    <p:cSldViewPr>
      <p:cViewPr varScale="1">
        <p:scale>
          <a:sx n="68" d="100"/>
          <a:sy n="68" d="100"/>
        </p:scale>
        <p:origin x="786" y="60"/>
      </p:cViewPr>
      <p:guideLst>
        <p:guide orient="horz" pos="2160"/>
        <p:guide pos="3840"/>
      </p:guideLst>
    </p:cSldViewPr>
  </p:slideViewPr>
  <p:notesTextViewPr>
    <p:cViewPr>
      <p:scale>
        <a:sx n="100" d="100"/>
        <a:sy n="100" d="100"/>
      </p:scale>
      <p:origin x="0" y="0"/>
    </p:cViewPr>
  </p:notesTextViewPr>
  <p:sorterViewPr>
    <p:cViewPr>
      <p:scale>
        <a:sx n="50" d="100"/>
        <a:sy n="50" d="100"/>
      </p:scale>
      <p:origin x="0" y="-24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loway James USRS" userId="209a2036-82a2-4c68-aa90-367cf796b15e" providerId="ADAL" clId="{56230730-8EF1-491A-8197-55DBF9720DEE}"/>
    <pc:docChg chg="custSel delSld modSld">
      <pc:chgData name="Holloway James USRS" userId="209a2036-82a2-4c68-aa90-367cf796b15e" providerId="ADAL" clId="{56230730-8EF1-491A-8197-55DBF9720DEE}" dt="2020-10-07T14:07:06.670" v="71" actId="27918"/>
      <pc:docMkLst>
        <pc:docMk/>
      </pc:docMkLst>
      <pc:sldChg chg="del">
        <pc:chgData name="Holloway James USRS" userId="209a2036-82a2-4c68-aa90-367cf796b15e" providerId="ADAL" clId="{56230730-8EF1-491A-8197-55DBF9720DEE}" dt="2020-10-06T20:09:03.771" v="50" actId="2696"/>
        <pc:sldMkLst>
          <pc:docMk/>
          <pc:sldMk cId="617702500" sldId="318"/>
        </pc:sldMkLst>
      </pc:sldChg>
      <pc:sldChg chg="addSp delSp modSp del">
        <pc:chgData name="Holloway James USRS" userId="209a2036-82a2-4c68-aa90-367cf796b15e" providerId="ADAL" clId="{56230730-8EF1-491A-8197-55DBF9720DEE}" dt="2020-10-06T20:09:03.775" v="52" actId="2696"/>
        <pc:sldMkLst>
          <pc:docMk/>
          <pc:sldMk cId="1128158638" sldId="319"/>
        </pc:sldMkLst>
        <pc:spChg chg="mod">
          <ac:chgData name="Holloway James USRS" userId="209a2036-82a2-4c68-aa90-367cf796b15e" providerId="ADAL" clId="{56230730-8EF1-491A-8197-55DBF9720DEE}" dt="2020-10-06T20:04:07.972" v="16" actId="20577"/>
          <ac:spMkLst>
            <pc:docMk/>
            <pc:sldMk cId="1128158638" sldId="319"/>
            <ac:spMk id="2" creationId="{BBAA0225-4266-4C9E-B1B5-EAB969556BF9}"/>
          </ac:spMkLst>
        </pc:spChg>
        <pc:spChg chg="del">
          <ac:chgData name="Holloway James USRS" userId="209a2036-82a2-4c68-aa90-367cf796b15e" providerId="ADAL" clId="{56230730-8EF1-491A-8197-55DBF9720DEE}" dt="2020-10-06T20:03:17.107" v="0"/>
          <ac:spMkLst>
            <pc:docMk/>
            <pc:sldMk cId="1128158638" sldId="319"/>
            <ac:spMk id="3" creationId="{29BE6810-A2FC-47CA-B804-692C09C2D4FA}"/>
          </ac:spMkLst>
        </pc:spChg>
        <pc:picChg chg="add mod">
          <ac:chgData name="Holloway James USRS" userId="209a2036-82a2-4c68-aa90-367cf796b15e" providerId="ADAL" clId="{56230730-8EF1-491A-8197-55DBF9720DEE}" dt="2020-10-06T20:03:17.107" v="0"/>
          <ac:picMkLst>
            <pc:docMk/>
            <pc:sldMk cId="1128158638" sldId="319"/>
            <ac:picMk id="6" creationId="{9E879E84-F954-4F2B-A1B6-8D3A9902C850}"/>
          </ac:picMkLst>
        </pc:picChg>
      </pc:sldChg>
      <pc:sldChg chg="addSp delSp modSp del">
        <pc:chgData name="Holloway James USRS" userId="209a2036-82a2-4c68-aa90-367cf796b15e" providerId="ADAL" clId="{56230730-8EF1-491A-8197-55DBF9720DEE}" dt="2020-10-06T20:09:03.775" v="53" actId="2696"/>
        <pc:sldMkLst>
          <pc:docMk/>
          <pc:sldMk cId="740734226" sldId="323"/>
        </pc:sldMkLst>
        <pc:spChg chg="mod">
          <ac:chgData name="Holloway James USRS" userId="209a2036-82a2-4c68-aa90-367cf796b15e" providerId="ADAL" clId="{56230730-8EF1-491A-8197-55DBF9720DEE}" dt="2020-10-06T20:04:15.135" v="17"/>
          <ac:spMkLst>
            <pc:docMk/>
            <pc:sldMk cId="740734226" sldId="323"/>
            <ac:spMk id="2" creationId="{BBAA0225-4266-4C9E-B1B5-EAB969556BF9}"/>
          </ac:spMkLst>
        </pc:spChg>
        <pc:spChg chg="del">
          <ac:chgData name="Holloway James USRS" userId="209a2036-82a2-4c68-aa90-367cf796b15e" providerId="ADAL" clId="{56230730-8EF1-491A-8197-55DBF9720DEE}" dt="2020-10-06T20:03:23.460" v="1"/>
          <ac:spMkLst>
            <pc:docMk/>
            <pc:sldMk cId="740734226" sldId="323"/>
            <ac:spMk id="3" creationId="{29BE6810-A2FC-47CA-B804-692C09C2D4FA}"/>
          </ac:spMkLst>
        </pc:spChg>
        <pc:picChg chg="add mod">
          <ac:chgData name="Holloway James USRS" userId="209a2036-82a2-4c68-aa90-367cf796b15e" providerId="ADAL" clId="{56230730-8EF1-491A-8197-55DBF9720DEE}" dt="2020-10-06T20:03:23.460" v="1"/>
          <ac:picMkLst>
            <pc:docMk/>
            <pc:sldMk cId="740734226" sldId="323"/>
            <ac:picMk id="6" creationId="{EE39ED1C-C69A-413C-80A9-00F4ECA958AF}"/>
          </ac:picMkLst>
        </pc:picChg>
      </pc:sldChg>
      <pc:sldChg chg="addSp delSp modSp del">
        <pc:chgData name="Holloway James USRS" userId="209a2036-82a2-4c68-aa90-367cf796b15e" providerId="ADAL" clId="{56230730-8EF1-491A-8197-55DBF9720DEE}" dt="2020-10-06T20:09:03.775" v="54" actId="2696"/>
        <pc:sldMkLst>
          <pc:docMk/>
          <pc:sldMk cId="4132960304" sldId="324"/>
        </pc:sldMkLst>
        <pc:spChg chg="mod">
          <ac:chgData name="Holloway James USRS" userId="209a2036-82a2-4c68-aa90-367cf796b15e" providerId="ADAL" clId="{56230730-8EF1-491A-8197-55DBF9720DEE}" dt="2020-10-06T20:04:17.852" v="18"/>
          <ac:spMkLst>
            <pc:docMk/>
            <pc:sldMk cId="4132960304" sldId="324"/>
            <ac:spMk id="2" creationId="{BBAA0225-4266-4C9E-B1B5-EAB969556BF9}"/>
          </ac:spMkLst>
        </pc:spChg>
        <pc:spChg chg="del">
          <ac:chgData name="Holloway James USRS" userId="209a2036-82a2-4c68-aa90-367cf796b15e" providerId="ADAL" clId="{56230730-8EF1-491A-8197-55DBF9720DEE}" dt="2020-10-06T20:03:27.498" v="2"/>
          <ac:spMkLst>
            <pc:docMk/>
            <pc:sldMk cId="4132960304" sldId="324"/>
            <ac:spMk id="3" creationId="{29BE6810-A2FC-47CA-B804-692C09C2D4FA}"/>
          </ac:spMkLst>
        </pc:spChg>
        <pc:picChg chg="add mod">
          <ac:chgData name="Holloway James USRS" userId="209a2036-82a2-4c68-aa90-367cf796b15e" providerId="ADAL" clId="{56230730-8EF1-491A-8197-55DBF9720DEE}" dt="2020-10-06T20:03:27.498" v="2"/>
          <ac:picMkLst>
            <pc:docMk/>
            <pc:sldMk cId="4132960304" sldId="324"/>
            <ac:picMk id="6" creationId="{AA5C26EA-577B-40A6-867D-C2C78F702952}"/>
          </ac:picMkLst>
        </pc:picChg>
        <pc:picChg chg="add mod">
          <ac:chgData name="Holloway James USRS" userId="209a2036-82a2-4c68-aa90-367cf796b15e" providerId="ADAL" clId="{56230730-8EF1-491A-8197-55DBF9720DEE}" dt="2020-10-06T20:06:47.361" v="40" actId="14100"/>
          <ac:picMkLst>
            <pc:docMk/>
            <pc:sldMk cId="4132960304" sldId="324"/>
            <ac:picMk id="8" creationId="{46B9B102-0537-4A97-B750-B4DC7D19A1B1}"/>
          </ac:picMkLst>
        </pc:picChg>
      </pc:sldChg>
      <pc:sldChg chg="addSp delSp modSp del">
        <pc:chgData name="Holloway James USRS" userId="209a2036-82a2-4c68-aa90-367cf796b15e" providerId="ADAL" clId="{56230730-8EF1-491A-8197-55DBF9720DEE}" dt="2020-10-06T20:09:03.793" v="55" actId="2696"/>
        <pc:sldMkLst>
          <pc:docMk/>
          <pc:sldMk cId="1636475078" sldId="325"/>
        </pc:sldMkLst>
        <pc:spChg chg="mod">
          <ac:chgData name="Holloway James USRS" userId="209a2036-82a2-4c68-aa90-367cf796b15e" providerId="ADAL" clId="{56230730-8EF1-491A-8197-55DBF9720DEE}" dt="2020-10-06T20:04:20.483" v="19"/>
          <ac:spMkLst>
            <pc:docMk/>
            <pc:sldMk cId="1636475078" sldId="325"/>
            <ac:spMk id="2" creationId="{BBAA0225-4266-4C9E-B1B5-EAB969556BF9}"/>
          </ac:spMkLst>
        </pc:spChg>
        <pc:spChg chg="del">
          <ac:chgData name="Holloway James USRS" userId="209a2036-82a2-4c68-aa90-367cf796b15e" providerId="ADAL" clId="{56230730-8EF1-491A-8197-55DBF9720DEE}" dt="2020-10-06T20:03:31.987" v="3"/>
          <ac:spMkLst>
            <pc:docMk/>
            <pc:sldMk cId="1636475078" sldId="325"/>
            <ac:spMk id="3" creationId="{29BE6810-A2FC-47CA-B804-692C09C2D4FA}"/>
          </ac:spMkLst>
        </pc:spChg>
        <pc:picChg chg="add mod">
          <ac:chgData name="Holloway James USRS" userId="209a2036-82a2-4c68-aa90-367cf796b15e" providerId="ADAL" clId="{56230730-8EF1-491A-8197-55DBF9720DEE}" dt="2020-10-06T20:03:31.987" v="3"/>
          <ac:picMkLst>
            <pc:docMk/>
            <pc:sldMk cId="1636475078" sldId="325"/>
            <ac:picMk id="6" creationId="{CB72FCAE-8585-4464-A6EE-7610DD21AB8F}"/>
          </ac:picMkLst>
        </pc:picChg>
      </pc:sldChg>
      <pc:sldChg chg="addSp delSp modSp del">
        <pc:chgData name="Holloway James USRS" userId="209a2036-82a2-4c68-aa90-367cf796b15e" providerId="ADAL" clId="{56230730-8EF1-491A-8197-55DBF9720DEE}" dt="2020-10-06T20:09:03.793" v="56" actId="2696"/>
        <pc:sldMkLst>
          <pc:docMk/>
          <pc:sldMk cId="3818268494" sldId="326"/>
        </pc:sldMkLst>
        <pc:spChg chg="mod">
          <ac:chgData name="Holloway James USRS" userId="209a2036-82a2-4c68-aa90-367cf796b15e" providerId="ADAL" clId="{56230730-8EF1-491A-8197-55DBF9720DEE}" dt="2020-10-06T20:04:24.785" v="20"/>
          <ac:spMkLst>
            <pc:docMk/>
            <pc:sldMk cId="3818268494" sldId="326"/>
            <ac:spMk id="2" creationId="{BBAA0225-4266-4C9E-B1B5-EAB969556BF9}"/>
          </ac:spMkLst>
        </pc:spChg>
        <pc:spChg chg="del">
          <ac:chgData name="Holloway James USRS" userId="209a2036-82a2-4c68-aa90-367cf796b15e" providerId="ADAL" clId="{56230730-8EF1-491A-8197-55DBF9720DEE}" dt="2020-10-06T20:03:35.223" v="4"/>
          <ac:spMkLst>
            <pc:docMk/>
            <pc:sldMk cId="3818268494" sldId="326"/>
            <ac:spMk id="3" creationId="{29BE6810-A2FC-47CA-B804-692C09C2D4FA}"/>
          </ac:spMkLst>
        </pc:spChg>
        <pc:picChg chg="add mod">
          <ac:chgData name="Holloway James USRS" userId="209a2036-82a2-4c68-aa90-367cf796b15e" providerId="ADAL" clId="{56230730-8EF1-491A-8197-55DBF9720DEE}" dt="2020-10-06T20:03:35.223" v="4"/>
          <ac:picMkLst>
            <pc:docMk/>
            <pc:sldMk cId="3818268494" sldId="326"/>
            <ac:picMk id="6" creationId="{1292F0AE-F50F-49D6-AF43-074BBDB2B448}"/>
          </ac:picMkLst>
        </pc:picChg>
        <pc:picChg chg="add mod">
          <ac:chgData name="Holloway James USRS" userId="209a2036-82a2-4c68-aa90-367cf796b15e" providerId="ADAL" clId="{56230730-8EF1-491A-8197-55DBF9720DEE}" dt="2020-10-06T20:05:34.806" v="28" actId="27614"/>
          <ac:picMkLst>
            <pc:docMk/>
            <pc:sldMk cId="3818268494" sldId="326"/>
            <ac:picMk id="8" creationId="{4F35CDE3-F16C-40AA-86CA-F72A0E844730}"/>
          </ac:picMkLst>
        </pc:picChg>
      </pc:sldChg>
      <pc:sldChg chg="addSp delSp modSp del">
        <pc:chgData name="Holloway James USRS" userId="209a2036-82a2-4c68-aa90-367cf796b15e" providerId="ADAL" clId="{56230730-8EF1-491A-8197-55DBF9720DEE}" dt="2020-10-06T20:09:03.793" v="57" actId="2696"/>
        <pc:sldMkLst>
          <pc:docMk/>
          <pc:sldMk cId="2534670729" sldId="327"/>
        </pc:sldMkLst>
        <pc:spChg chg="mod">
          <ac:chgData name="Holloway James USRS" userId="209a2036-82a2-4c68-aa90-367cf796b15e" providerId="ADAL" clId="{56230730-8EF1-491A-8197-55DBF9720DEE}" dt="2020-10-06T20:04:28.785" v="21"/>
          <ac:spMkLst>
            <pc:docMk/>
            <pc:sldMk cId="2534670729" sldId="327"/>
            <ac:spMk id="2" creationId="{BBAA0225-4266-4C9E-B1B5-EAB969556BF9}"/>
          </ac:spMkLst>
        </pc:spChg>
        <pc:spChg chg="del">
          <ac:chgData name="Holloway James USRS" userId="209a2036-82a2-4c68-aa90-367cf796b15e" providerId="ADAL" clId="{56230730-8EF1-491A-8197-55DBF9720DEE}" dt="2020-10-06T20:03:42.772" v="5"/>
          <ac:spMkLst>
            <pc:docMk/>
            <pc:sldMk cId="2534670729" sldId="327"/>
            <ac:spMk id="3" creationId="{29BE6810-A2FC-47CA-B804-692C09C2D4FA}"/>
          </ac:spMkLst>
        </pc:spChg>
        <pc:picChg chg="add mod">
          <ac:chgData name="Holloway James USRS" userId="209a2036-82a2-4c68-aa90-367cf796b15e" providerId="ADAL" clId="{56230730-8EF1-491A-8197-55DBF9720DEE}" dt="2020-10-06T20:03:42.772" v="5"/>
          <ac:picMkLst>
            <pc:docMk/>
            <pc:sldMk cId="2534670729" sldId="327"/>
            <ac:picMk id="6" creationId="{0947FFBC-187D-4A38-8EF6-DF23CA624C85}"/>
          </ac:picMkLst>
        </pc:picChg>
      </pc:sldChg>
      <pc:sldChg chg="addSp delSp modSp del">
        <pc:chgData name="Holloway James USRS" userId="209a2036-82a2-4c68-aa90-367cf796b15e" providerId="ADAL" clId="{56230730-8EF1-491A-8197-55DBF9720DEE}" dt="2020-10-06T20:09:03.793" v="58" actId="2696"/>
        <pc:sldMkLst>
          <pc:docMk/>
          <pc:sldMk cId="1651892345" sldId="328"/>
        </pc:sldMkLst>
        <pc:spChg chg="mod">
          <ac:chgData name="Holloway James USRS" userId="209a2036-82a2-4c68-aa90-367cf796b15e" providerId="ADAL" clId="{56230730-8EF1-491A-8197-55DBF9720DEE}" dt="2020-10-06T20:04:32.355" v="22"/>
          <ac:spMkLst>
            <pc:docMk/>
            <pc:sldMk cId="1651892345" sldId="328"/>
            <ac:spMk id="2" creationId="{BBAA0225-4266-4C9E-B1B5-EAB969556BF9}"/>
          </ac:spMkLst>
        </pc:spChg>
        <pc:spChg chg="del">
          <ac:chgData name="Holloway James USRS" userId="209a2036-82a2-4c68-aa90-367cf796b15e" providerId="ADAL" clId="{56230730-8EF1-491A-8197-55DBF9720DEE}" dt="2020-10-06T20:03:46.595" v="6"/>
          <ac:spMkLst>
            <pc:docMk/>
            <pc:sldMk cId="1651892345" sldId="328"/>
            <ac:spMk id="3" creationId="{29BE6810-A2FC-47CA-B804-692C09C2D4FA}"/>
          </ac:spMkLst>
        </pc:spChg>
        <pc:picChg chg="add mod">
          <ac:chgData name="Holloway James USRS" userId="209a2036-82a2-4c68-aa90-367cf796b15e" providerId="ADAL" clId="{56230730-8EF1-491A-8197-55DBF9720DEE}" dt="2020-10-06T20:03:46.595" v="6"/>
          <ac:picMkLst>
            <pc:docMk/>
            <pc:sldMk cId="1651892345" sldId="328"/>
            <ac:picMk id="6" creationId="{30242236-2E12-44D9-8387-B422707D788D}"/>
          </ac:picMkLst>
        </pc:picChg>
      </pc:sldChg>
      <pc:sldChg chg="addSp delSp modSp del">
        <pc:chgData name="Holloway James USRS" userId="209a2036-82a2-4c68-aa90-367cf796b15e" providerId="ADAL" clId="{56230730-8EF1-491A-8197-55DBF9720DEE}" dt="2020-10-06T20:09:03.809" v="59" actId="2696"/>
        <pc:sldMkLst>
          <pc:docMk/>
          <pc:sldMk cId="3680075632" sldId="329"/>
        </pc:sldMkLst>
        <pc:spChg chg="mod">
          <ac:chgData name="Holloway James USRS" userId="209a2036-82a2-4c68-aa90-367cf796b15e" providerId="ADAL" clId="{56230730-8EF1-491A-8197-55DBF9720DEE}" dt="2020-10-06T20:04:34.985" v="23"/>
          <ac:spMkLst>
            <pc:docMk/>
            <pc:sldMk cId="3680075632" sldId="329"/>
            <ac:spMk id="2" creationId="{BBAA0225-4266-4C9E-B1B5-EAB969556BF9}"/>
          </ac:spMkLst>
        </pc:spChg>
        <pc:spChg chg="del">
          <ac:chgData name="Holloway James USRS" userId="209a2036-82a2-4c68-aa90-367cf796b15e" providerId="ADAL" clId="{56230730-8EF1-491A-8197-55DBF9720DEE}" dt="2020-10-06T20:03:50.961" v="7"/>
          <ac:spMkLst>
            <pc:docMk/>
            <pc:sldMk cId="3680075632" sldId="329"/>
            <ac:spMk id="3" creationId="{29BE6810-A2FC-47CA-B804-692C09C2D4FA}"/>
          </ac:spMkLst>
        </pc:spChg>
        <pc:picChg chg="add mod">
          <ac:chgData name="Holloway James USRS" userId="209a2036-82a2-4c68-aa90-367cf796b15e" providerId="ADAL" clId="{56230730-8EF1-491A-8197-55DBF9720DEE}" dt="2020-10-06T20:03:50.961" v="7"/>
          <ac:picMkLst>
            <pc:docMk/>
            <pc:sldMk cId="3680075632" sldId="329"/>
            <ac:picMk id="6" creationId="{285784D1-F2FC-437D-821D-055F4B4B8573}"/>
          </ac:picMkLst>
        </pc:picChg>
        <pc:picChg chg="add del mod">
          <ac:chgData name="Holloway James USRS" userId="209a2036-82a2-4c68-aa90-367cf796b15e" providerId="ADAL" clId="{56230730-8EF1-491A-8197-55DBF9720DEE}" dt="2020-10-06T20:06:05.488" v="30"/>
          <ac:picMkLst>
            <pc:docMk/>
            <pc:sldMk cId="3680075632" sldId="329"/>
            <ac:picMk id="8" creationId="{D5B6A6D3-2410-4084-A437-3ECB5B5BBC25}"/>
          </ac:picMkLst>
        </pc:picChg>
      </pc:sldChg>
      <pc:sldChg chg="addSp delSp modSp del">
        <pc:chgData name="Holloway James USRS" userId="209a2036-82a2-4c68-aa90-367cf796b15e" providerId="ADAL" clId="{56230730-8EF1-491A-8197-55DBF9720DEE}" dt="2020-10-06T20:09:03.809" v="60" actId="2696"/>
        <pc:sldMkLst>
          <pc:docMk/>
          <pc:sldMk cId="1842854375" sldId="330"/>
        </pc:sldMkLst>
        <pc:spChg chg="mod">
          <ac:chgData name="Holloway James USRS" userId="209a2036-82a2-4c68-aa90-367cf796b15e" providerId="ADAL" clId="{56230730-8EF1-491A-8197-55DBF9720DEE}" dt="2020-10-06T20:04:38.219" v="24"/>
          <ac:spMkLst>
            <pc:docMk/>
            <pc:sldMk cId="1842854375" sldId="330"/>
            <ac:spMk id="2" creationId="{BBAA0225-4266-4C9E-B1B5-EAB969556BF9}"/>
          </ac:spMkLst>
        </pc:spChg>
        <pc:spChg chg="del">
          <ac:chgData name="Holloway James USRS" userId="209a2036-82a2-4c68-aa90-367cf796b15e" providerId="ADAL" clId="{56230730-8EF1-491A-8197-55DBF9720DEE}" dt="2020-10-06T20:03:55.852" v="8"/>
          <ac:spMkLst>
            <pc:docMk/>
            <pc:sldMk cId="1842854375" sldId="330"/>
            <ac:spMk id="3" creationId="{29BE6810-A2FC-47CA-B804-692C09C2D4FA}"/>
          </ac:spMkLst>
        </pc:spChg>
        <pc:picChg chg="add mod">
          <ac:chgData name="Holloway James USRS" userId="209a2036-82a2-4c68-aa90-367cf796b15e" providerId="ADAL" clId="{56230730-8EF1-491A-8197-55DBF9720DEE}" dt="2020-10-06T20:03:55.852" v="8"/>
          <ac:picMkLst>
            <pc:docMk/>
            <pc:sldMk cId="1842854375" sldId="330"/>
            <ac:picMk id="6" creationId="{DFB48F79-7E9B-47D6-8CBF-83ECEB716C57}"/>
          </ac:picMkLst>
        </pc:picChg>
        <pc:picChg chg="add mod">
          <ac:chgData name="Holloway James USRS" userId="209a2036-82a2-4c68-aa90-367cf796b15e" providerId="ADAL" clId="{56230730-8EF1-491A-8197-55DBF9720DEE}" dt="2020-10-06T20:06:15.049" v="36" actId="962"/>
          <ac:picMkLst>
            <pc:docMk/>
            <pc:sldMk cId="1842854375" sldId="330"/>
            <ac:picMk id="8" creationId="{A7A5D240-82FC-47B1-8439-5D70D6A9DDEF}"/>
          </ac:picMkLst>
        </pc:picChg>
      </pc:sldChg>
      <pc:sldChg chg="mod">
        <pc:chgData name="Holloway James USRS" userId="209a2036-82a2-4c68-aa90-367cf796b15e" providerId="ADAL" clId="{56230730-8EF1-491A-8197-55DBF9720DEE}" dt="2020-10-07T14:07:06.670" v="71" actId="27918"/>
        <pc:sldMkLst>
          <pc:docMk/>
          <pc:sldMk cId="1695947567" sldId="370"/>
        </pc:sldMkLst>
      </pc:sldChg>
      <pc:sldChg chg="modSp">
        <pc:chgData name="Holloway James USRS" userId="209a2036-82a2-4c68-aa90-367cf796b15e" providerId="ADAL" clId="{56230730-8EF1-491A-8197-55DBF9720DEE}" dt="2020-10-06T20:08:50.632" v="41" actId="27636"/>
        <pc:sldMkLst>
          <pc:docMk/>
          <pc:sldMk cId="2116482722" sldId="397"/>
        </pc:sldMkLst>
        <pc:spChg chg="mod">
          <ac:chgData name="Holloway James USRS" userId="209a2036-82a2-4c68-aa90-367cf796b15e" providerId="ADAL" clId="{56230730-8EF1-491A-8197-55DBF9720DEE}" dt="2020-10-06T20:08:50.632" v="41" actId="27636"/>
          <ac:spMkLst>
            <pc:docMk/>
            <pc:sldMk cId="2116482722" sldId="397"/>
            <ac:spMk id="4" creationId="{BB3957F2-DE00-4817-8F70-06C9C6930A37}"/>
          </ac:spMkLst>
        </pc:spChg>
      </pc:sldChg>
      <pc:sldChg chg="modSp">
        <pc:chgData name="Holloway James USRS" userId="209a2036-82a2-4c68-aa90-367cf796b15e" providerId="ADAL" clId="{56230730-8EF1-491A-8197-55DBF9720DEE}" dt="2020-10-06T20:08:50.642" v="42" actId="27636"/>
        <pc:sldMkLst>
          <pc:docMk/>
          <pc:sldMk cId="785514284" sldId="398"/>
        </pc:sldMkLst>
        <pc:spChg chg="mod">
          <ac:chgData name="Holloway James USRS" userId="209a2036-82a2-4c68-aa90-367cf796b15e" providerId="ADAL" clId="{56230730-8EF1-491A-8197-55DBF9720DEE}" dt="2020-10-06T20:08:50.642" v="42" actId="27636"/>
          <ac:spMkLst>
            <pc:docMk/>
            <pc:sldMk cId="785514284" sldId="398"/>
            <ac:spMk id="4" creationId="{BB3957F2-DE00-4817-8F70-06C9C6930A37}"/>
          </ac:spMkLst>
        </pc:spChg>
      </pc:sldChg>
      <pc:sldChg chg="modSp">
        <pc:chgData name="Holloway James USRS" userId="209a2036-82a2-4c68-aa90-367cf796b15e" providerId="ADAL" clId="{56230730-8EF1-491A-8197-55DBF9720DEE}" dt="2020-10-06T20:08:50.642" v="43" actId="27636"/>
        <pc:sldMkLst>
          <pc:docMk/>
          <pc:sldMk cId="3120182607" sldId="399"/>
        </pc:sldMkLst>
        <pc:spChg chg="mod">
          <ac:chgData name="Holloway James USRS" userId="209a2036-82a2-4c68-aa90-367cf796b15e" providerId="ADAL" clId="{56230730-8EF1-491A-8197-55DBF9720DEE}" dt="2020-10-06T20:08:50.642" v="43" actId="27636"/>
          <ac:spMkLst>
            <pc:docMk/>
            <pc:sldMk cId="3120182607" sldId="399"/>
            <ac:spMk id="4" creationId="{BB3957F2-DE00-4817-8F70-06C9C6930A37}"/>
          </ac:spMkLst>
        </pc:spChg>
      </pc:sldChg>
      <pc:sldChg chg="modSp">
        <pc:chgData name="Holloway James USRS" userId="209a2036-82a2-4c68-aa90-367cf796b15e" providerId="ADAL" clId="{56230730-8EF1-491A-8197-55DBF9720DEE}" dt="2020-10-06T20:08:50.642" v="44" actId="27636"/>
        <pc:sldMkLst>
          <pc:docMk/>
          <pc:sldMk cId="1697508140" sldId="400"/>
        </pc:sldMkLst>
        <pc:spChg chg="mod">
          <ac:chgData name="Holloway James USRS" userId="209a2036-82a2-4c68-aa90-367cf796b15e" providerId="ADAL" clId="{56230730-8EF1-491A-8197-55DBF9720DEE}" dt="2020-10-06T20:08:50.642" v="44" actId="27636"/>
          <ac:spMkLst>
            <pc:docMk/>
            <pc:sldMk cId="1697508140" sldId="400"/>
            <ac:spMk id="4" creationId="{BB3957F2-DE00-4817-8F70-06C9C6930A37}"/>
          </ac:spMkLst>
        </pc:spChg>
      </pc:sldChg>
      <pc:sldChg chg="modSp">
        <pc:chgData name="Holloway James USRS" userId="209a2036-82a2-4c68-aa90-367cf796b15e" providerId="ADAL" clId="{56230730-8EF1-491A-8197-55DBF9720DEE}" dt="2020-10-06T20:08:50.642" v="45" actId="27636"/>
        <pc:sldMkLst>
          <pc:docMk/>
          <pc:sldMk cId="1581232730" sldId="401"/>
        </pc:sldMkLst>
        <pc:spChg chg="mod">
          <ac:chgData name="Holloway James USRS" userId="209a2036-82a2-4c68-aa90-367cf796b15e" providerId="ADAL" clId="{56230730-8EF1-491A-8197-55DBF9720DEE}" dt="2020-10-06T20:08:50.642" v="45" actId="27636"/>
          <ac:spMkLst>
            <pc:docMk/>
            <pc:sldMk cId="1581232730" sldId="401"/>
            <ac:spMk id="4" creationId="{BB3957F2-DE00-4817-8F70-06C9C6930A37}"/>
          </ac:spMkLst>
        </pc:spChg>
      </pc:sldChg>
      <pc:sldChg chg="modSp">
        <pc:chgData name="Holloway James USRS" userId="209a2036-82a2-4c68-aa90-367cf796b15e" providerId="ADAL" clId="{56230730-8EF1-491A-8197-55DBF9720DEE}" dt="2020-10-06T20:08:50.659" v="46" actId="27636"/>
        <pc:sldMkLst>
          <pc:docMk/>
          <pc:sldMk cId="300753129" sldId="402"/>
        </pc:sldMkLst>
        <pc:spChg chg="mod">
          <ac:chgData name="Holloway James USRS" userId="209a2036-82a2-4c68-aa90-367cf796b15e" providerId="ADAL" clId="{56230730-8EF1-491A-8197-55DBF9720DEE}" dt="2020-10-06T20:08:50.659" v="46" actId="27636"/>
          <ac:spMkLst>
            <pc:docMk/>
            <pc:sldMk cId="300753129" sldId="402"/>
            <ac:spMk id="4" creationId="{BB3957F2-DE00-4817-8F70-06C9C6930A37}"/>
          </ac:spMkLst>
        </pc:spChg>
      </pc:sldChg>
      <pc:sldChg chg="modSp">
        <pc:chgData name="Holloway James USRS" userId="209a2036-82a2-4c68-aa90-367cf796b15e" providerId="ADAL" clId="{56230730-8EF1-491A-8197-55DBF9720DEE}" dt="2020-10-06T20:08:50.659" v="47" actId="27636"/>
        <pc:sldMkLst>
          <pc:docMk/>
          <pc:sldMk cId="3375404234" sldId="403"/>
        </pc:sldMkLst>
        <pc:spChg chg="mod">
          <ac:chgData name="Holloway James USRS" userId="209a2036-82a2-4c68-aa90-367cf796b15e" providerId="ADAL" clId="{56230730-8EF1-491A-8197-55DBF9720DEE}" dt="2020-10-06T20:08:50.659" v="47" actId="27636"/>
          <ac:spMkLst>
            <pc:docMk/>
            <pc:sldMk cId="3375404234" sldId="403"/>
            <ac:spMk id="4" creationId="{BB3957F2-DE00-4817-8F70-06C9C6930A37}"/>
          </ac:spMkLst>
        </pc:spChg>
      </pc:sldChg>
      <pc:sldChg chg="modSp">
        <pc:chgData name="Holloway James USRS" userId="209a2036-82a2-4c68-aa90-367cf796b15e" providerId="ADAL" clId="{56230730-8EF1-491A-8197-55DBF9720DEE}" dt="2020-10-06T20:08:50.659" v="48" actId="27636"/>
        <pc:sldMkLst>
          <pc:docMk/>
          <pc:sldMk cId="1762535646" sldId="404"/>
        </pc:sldMkLst>
        <pc:spChg chg="mod">
          <ac:chgData name="Holloway James USRS" userId="209a2036-82a2-4c68-aa90-367cf796b15e" providerId="ADAL" clId="{56230730-8EF1-491A-8197-55DBF9720DEE}" dt="2020-10-06T20:08:50.659" v="48" actId="27636"/>
          <ac:spMkLst>
            <pc:docMk/>
            <pc:sldMk cId="1762535646" sldId="404"/>
            <ac:spMk id="4" creationId="{BB3957F2-DE00-4817-8F70-06C9C6930A37}"/>
          </ac:spMkLst>
        </pc:spChg>
      </pc:sldChg>
      <pc:sldChg chg="modSp">
        <pc:chgData name="Holloway James USRS" userId="209a2036-82a2-4c68-aa90-367cf796b15e" providerId="ADAL" clId="{56230730-8EF1-491A-8197-55DBF9720DEE}" dt="2020-10-06T20:08:50.675" v="49" actId="27636"/>
        <pc:sldMkLst>
          <pc:docMk/>
          <pc:sldMk cId="3998178935" sldId="405"/>
        </pc:sldMkLst>
        <pc:spChg chg="mod">
          <ac:chgData name="Holloway James USRS" userId="209a2036-82a2-4c68-aa90-367cf796b15e" providerId="ADAL" clId="{56230730-8EF1-491A-8197-55DBF9720DEE}" dt="2020-10-06T20:08:50.675" v="49" actId="27636"/>
          <ac:spMkLst>
            <pc:docMk/>
            <pc:sldMk cId="3998178935" sldId="405"/>
            <ac:spMk id="4" creationId="{BB3957F2-DE00-4817-8F70-06C9C6930A37}"/>
          </ac:spMkLst>
        </pc:spChg>
      </pc:sldChg>
      <pc:sldMasterChg chg="delSldLayout">
        <pc:chgData name="Holloway James USRS" userId="209a2036-82a2-4c68-aa90-367cf796b15e" providerId="ADAL" clId="{56230730-8EF1-491A-8197-55DBF9720DEE}" dt="2020-10-06T20:09:03.774" v="51" actId="2696"/>
        <pc:sldMasterMkLst>
          <pc:docMk/>
          <pc:sldMasterMk cId="0" sldId="2147483660"/>
        </pc:sldMasterMkLst>
        <pc:sldLayoutChg chg="del">
          <pc:chgData name="Holloway James USRS" userId="209a2036-82a2-4c68-aa90-367cf796b15e" providerId="ADAL" clId="{56230730-8EF1-491A-8197-55DBF9720DEE}" dt="2020-10-06T20:09:03.774" v="51" actId="2696"/>
          <pc:sldLayoutMkLst>
            <pc:docMk/>
            <pc:sldMasterMk cId="0" sldId="2147483660"/>
            <pc:sldLayoutMk cId="3753244381" sldId="2147483879"/>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4.5666666666664009</c:v>
                </c:pt>
                <c:pt idx="1">
                  <c:v>9.6333333333330025</c:v>
                </c:pt>
                <c:pt idx="2">
                  <c:v>10.4999999999996</c:v>
                </c:pt>
                <c:pt idx="3">
                  <c:v>23.199999999999701</c:v>
                </c:pt>
                <c:pt idx="4">
                  <c:v>8.2999999999998018</c:v>
                </c:pt>
                <c:pt idx="5">
                  <c:v>13.033333333333001</c:v>
                </c:pt>
                <c:pt idx="6">
                  <c:v>22.133333333332903</c:v>
                </c:pt>
                <c:pt idx="7">
                  <c:v>10.499999999999801</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2</c:v>
                </c:pt>
                <c:pt idx="1">
                  <c:v>5</c:v>
                </c:pt>
                <c:pt idx="2">
                  <c:v>6.6666666666659999</c:v>
                </c:pt>
                <c:pt idx="3">
                  <c:v>16.666666666666</c:v>
                </c:pt>
                <c:pt idx="4">
                  <c:v>6</c:v>
                </c:pt>
                <c:pt idx="5">
                  <c:v>6</c:v>
                </c:pt>
                <c:pt idx="6">
                  <c:v>16.666666666666</c:v>
                </c:pt>
                <c:pt idx="7">
                  <c:v>6</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OK</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11.666666666666</c:v>
                </c:pt>
                <c:pt idx="1">
                  <c:v>16.666666666666</c:v>
                </c:pt>
                <c:pt idx="2">
                  <c:v>16.666666666666</c:v>
                </c:pt>
                <c:pt idx="3">
                  <c:v>40</c:v>
                </c:pt>
                <c:pt idx="4">
                  <c:v>18.333333333333002</c:v>
                </c:pt>
                <c:pt idx="5">
                  <c:v>20</c:v>
                </c:pt>
                <c:pt idx="6">
                  <c:v>35</c:v>
                </c:pt>
                <c:pt idx="7">
                  <c:v>20</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TX-w</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1</c:v>
                </c:pt>
                <c:pt idx="1">
                  <c:v>5.6666666666659999</c:v>
                </c:pt>
                <c:pt idx="2">
                  <c:v>3</c:v>
                </c:pt>
                <c:pt idx="3">
                  <c:v>15</c:v>
                </c:pt>
                <c:pt idx="4">
                  <c:v>4.333333333333</c:v>
                </c:pt>
                <c:pt idx="5">
                  <c:v>8.333333333333</c:v>
                </c:pt>
                <c:pt idx="6">
                  <c:v>13.333333333333</c:v>
                </c:pt>
                <c:pt idx="7">
                  <c:v>4</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LA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10</c:v>
                </c:pt>
                <c:pt idx="1">
                  <c:v>10</c:v>
                </c:pt>
                <c:pt idx="2">
                  <c:v>10</c:v>
                </c:pt>
                <c:pt idx="3">
                  <c:v>15</c:v>
                </c:pt>
                <c:pt idx="4">
                  <c:v>10</c:v>
                </c:pt>
                <c:pt idx="5">
                  <c:v>10</c:v>
                </c:pt>
                <c:pt idx="6">
                  <c:v>18.333333333333002</c:v>
                </c:pt>
                <c:pt idx="7">
                  <c:v>10</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AZ</c:v>
                </c:pt>
              </c:strCache>
            </c:strRef>
          </c:tx>
          <c:spPr>
            <a:ln w="28575">
              <a:noFill/>
            </a:ln>
          </c:spPr>
          <c:marker>
            <c:spPr>
              <a:solidFill>
                <a:srgbClr val="339933"/>
              </a:solidFill>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3.6666666666659999</c:v>
                </c:pt>
                <c:pt idx="1">
                  <c:v>5.333333333333</c:v>
                </c:pt>
                <c:pt idx="2">
                  <c:v>18.333333333333002</c:v>
                </c:pt>
                <c:pt idx="3">
                  <c:v>25</c:v>
                </c:pt>
                <c:pt idx="4">
                  <c:v>15</c:v>
                </c:pt>
                <c:pt idx="5">
                  <c:v>26.666666666666</c:v>
                </c:pt>
                <c:pt idx="6">
                  <c:v>28.333333333333002</c:v>
                </c:pt>
                <c:pt idx="7">
                  <c:v>13.333333333333</c:v>
                </c:pt>
              </c:numCache>
            </c:numRef>
          </c:yVal>
          <c:smooth val="0"/>
          <c:extLst>
            <c:ext xmlns:c16="http://schemas.microsoft.com/office/drawing/2014/chart" uri="{C3380CC4-5D6E-409C-BE32-E72D297353CC}">
              <c16:uniqueId val="{00000002-248E-4A9A-AC1D-54497453D7F7}"/>
            </c:ext>
          </c:extLst>
        </c:ser>
        <c:ser>
          <c:idx val="6"/>
          <c:order val="6"/>
          <c:tx>
            <c:strRef>
              <c:f>Sheet1!$H$1</c:f>
              <c:strCache>
                <c:ptCount val="1"/>
                <c:pt idx="0">
                  <c:v>GA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Sheet1!$H$2:$H$9</c:f>
              <c:numCache>
                <c:formatCode>0</c:formatCode>
                <c:ptCount val="8"/>
                <c:pt idx="0">
                  <c:v>3.333333333333</c:v>
                </c:pt>
                <c:pt idx="1">
                  <c:v>13.333333333333</c:v>
                </c:pt>
                <c:pt idx="2">
                  <c:v>11.666666666666</c:v>
                </c:pt>
                <c:pt idx="3">
                  <c:v>12.666666666666</c:v>
                </c:pt>
                <c:pt idx="4">
                  <c:v>5</c:v>
                </c:pt>
                <c:pt idx="5">
                  <c:v>13.333333333333</c:v>
                </c:pt>
                <c:pt idx="6">
                  <c:v>11.666666666666</c:v>
                </c:pt>
                <c:pt idx="7">
                  <c:v>15</c:v>
                </c:pt>
              </c:numCache>
            </c:numRef>
          </c:yVal>
          <c:smooth val="0"/>
          <c:extLst>
            <c:ext xmlns:c16="http://schemas.microsoft.com/office/drawing/2014/chart" uri="{C3380CC4-5D6E-409C-BE32-E72D297353CC}">
              <c16:uniqueId val="{00000003-248E-4A9A-AC1D-54497453D7F7}"/>
            </c:ext>
          </c:extLst>
        </c:ser>
        <c:ser>
          <c:idx val="7"/>
          <c:order val="7"/>
          <c:tx>
            <c:strRef>
              <c:f>Sheet1!$I$1</c:f>
              <c:strCache>
                <c:ptCount val="1"/>
                <c:pt idx="0">
                  <c:v>MS</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Sheet1!$I$2:$I$9</c:f>
              <c:numCache>
                <c:formatCode>0</c:formatCode>
                <c:ptCount val="8"/>
                <c:pt idx="0">
                  <c:v>11</c:v>
                </c:pt>
                <c:pt idx="1">
                  <c:v>23.333333333333002</c:v>
                </c:pt>
                <c:pt idx="2">
                  <c:v>21.666666666666</c:v>
                </c:pt>
                <c:pt idx="3">
                  <c:v>38.333333333333002</c:v>
                </c:pt>
                <c:pt idx="4">
                  <c:v>16.666666666666</c:v>
                </c:pt>
                <c:pt idx="5">
                  <c:v>26.666666666666</c:v>
                </c:pt>
                <c:pt idx="6">
                  <c:v>30</c:v>
                </c:pt>
                <c:pt idx="7">
                  <c:v>15</c:v>
                </c:pt>
              </c:numCache>
            </c:numRef>
          </c:yVal>
          <c:smooth val="0"/>
          <c:extLst>
            <c:ext xmlns:c16="http://schemas.microsoft.com/office/drawing/2014/chart" uri="{C3380CC4-5D6E-409C-BE32-E72D297353CC}">
              <c16:uniqueId val="{00000004-248E-4A9A-AC1D-54497453D7F7}"/>
            </c:ext>
          </c:extLst>
        </c:ser>
        <c:ser>
          <c:idx val="8"/>
          <c:order val="8"/>
          <c:tx>
            <c:strRef>
              <c:f>Sheet1!$J$1</c:f>
              <c:strCache>
                <c:ptCount val="1"/>
                <c:pt idx="0">
                  <c:v>NC</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Sheet1!$J$2:$J$9</c:f>
              <c:numCache>
                <c:formatCode>0</c:formatCode>
                <c:ptCount val="8"/>
                <c:pt idx="0">
                  <c:v>1</c:v>
                </c:pt>
                <c:pt idx="1">
                  <c:v>8.333333333333</c:v>
                </c:pt>
                <c:pt idx="2">
                  <c:v>6.333333333333</c:v>
                </c:pt>
                <c:pt idx="3">
                  <c:v>21.666666666666</c:v>
                </c:pt>
                <c:pt idx="4">
                  <c:v>5</c:v>
                </c:pt>
                <c:pt idx="5">
                  <c:v>9.333333333333</c:v>
                </c:pt>
                <c:pt idx="6">
                  <c:v>17.666666666666</c:v>
                </c:pt>
                <c:pt idx="7">
                  <c:v>12.666666666666</c:v>
                </c:pt>
              </c:numCache>
            </c:numRef>
          </c:yVal>
          <c:smooth val="0"/>
          <c:extLst>
            <c:ext xmlns:c16="http://schemas.microsoft.com/office/drawing/2014/chart" uri="{C3380CC4-5D6E-409C-BE32-E72D297353CC}">
              <c16:uniqueId val="{00000005-248E-4A9A-AC1D-54497453D7F7}"/>
            </c:ext>
          </c:extLst>
        </c:ser>
        <c:ser>
          <c:idx val="9"/>
          <c:order val="9"/>
          <c:tx>
            <c:strRef>
              <c:f>Sheet1!$K$1</c:f>
              <c:strCache>
                <c:ptCount val="1"/>
                <c:pt idx="0">
                  <c:v>TX-e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Sheet1!$K$2:$K$9</c:f>
              <c:numCache>
                <c:formatCode>0</c:formatCode>
                <c:ptCount val="8"/>
                <c:pt idx="0">
                  <c:v>0.66666666666600005</c:v>
                </c:pt>
                <c:pt idx="1">
                  <c:v>3</c:v>
                </c:pt>
                <c:pt idx="2">
                  <c:v>1.333333333333</c:v>
                </c:pt>
                <c:pt idx="3">
                  <c:v>41.666666666666003</c:v>
                </c:pt>
                <c:pt idx="4">
                  <c:v>0.66666666666600005</c:v>
                </c:pt>
                <c:pt idx="5">
                  <c:v>1.6666666666659999</c:v>
                </c:pt>
                <c:pt idx="6">
                  <c:v>41.666666666666003</c:v>
                </c:pt>
                <c:pt idx="7">
                  <c:v>0.66666666666600005</c:v>
                </c:pt>
              </c:numCache>
            </c:numRef>
          </c:yVal>
          <c:smooth val="0"/>
          <c:extLst>
            <c:ext xmlns:c16="http://schemas.microsoft.com/office/drawing/2014/chart" uri="{C3380CC4-5D6E-409C-BE32-E72D297353CC}">
              <c16:uniqueId val="{00000006-248E-4A9A-AC1D-54497453D7F7}"/>
            </c:ext>
          </c:extLst>
        </c:ser>
        <c:ser>
          <c:idx val="10"/>
          <c:order val="10"/>
          <c:tx>
            <c:strRef>
              <c:f>Sheet1!$L$1</c:f>
              <c:strCache>
                <c:ptCount val="1"/>
                <c:pt idx="0">
                  <c:v>TN</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Sheet1!$L$2:$L$9</c:f>
              <c:numCache>
                <c:formatCode>0</c:formatCode>
                <c:ptCount val="8"/>
                <c:pt idx="0">
                  <c:v>1.333333333333</c:v>
                </c:pt>
                <c:pt idx="1">
                  <c:v>5.6666666666659999</c:v>
                </c:pt>
                <c:pt idx="2">
                  <c:v>9.333333333333</c:v>
                </c:pt>
                <c:pt idx="3">
                  <c:v>6</c:v>
                </c:pt>
                <c:pt idx="4">
                  <c:v>2</c:v>
                </c:pt>
                <c:pt idx="5">
                  <c:v>8.333333333333</c:v>
                </c:pt>
                <c:pt idx="6">
                  <c:v>8.6666666666659999</c:v>
                </c:pt>
                <c:pt idx="7">
                  <c:v>8.333333333333</c:v>
                </c:pt>
              </c:numCache>
            </c:numRef>
          </c:yVal>
          <c:smooth val="0"/>
          <c:extLst>
            <c:ext xmlns:c16="http://schemas.microsoft.com/office/drawing/2014/chart" uri="{C3380CC4-5D6E-409C-BE32-E72D297353CC}">
              <c16:uniqueId val="{00000007-248E-4A9A-AC1D-54497453D7F7}"/>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95.066666666666194</c:v>
                </c:pt>
                <c:pt idx="1">
                  <c:v>99.733333333333192</c:v>
                </c:pt>
                <c:pt idx="2">
                  <c:v>99.6666666666666</c:v>
                </c:pt>
                <c:pt idx="3">
                  <c:v>99.133333333332985</c:v>
                </c:pt>
                <c:pt idx="4">
                  <c:v>92.333333333333002</c:v>
                </c:pt>
                <c:pt idx="5">
                  <c:v>99.733333333333192</c:v>
                </c:pt>
                <c:pt idx="6">
                  <c:v>99.199999999999591</c:v>
                </c:pt>
                <c:pt idx="7">
                  <c:v>97.19999999999979</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AR-BRAPP</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99.333333333332988</c:v>
                </c:pt>
                <c:pt idx="1">
                  <c:v>99.333333333332988</c:v>
                </c:pt>
                <c:pt idx="2">
                  <c:v>99</c:v>
                </c:pt>
                <c:pt idx="3">
                  <c:v>99.333333333332988</c:v>
                </c:pt>
                <c:pt idx="4">
                  <c:v>99.333333333332988</c:v>
                </c:pt>
                <c:pt idx="5">
                  <c:v>99.333333333332988</c:v>
                </c:pt>
                <c:pt idx="6">
                  <c:v>99.666666666666003</c:v>
                </c:pt>
                <c:pt idx="7">
                  <c:v>100</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MS-BRAPP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98</c:v>
                </c:pt>
                <c:pt idx="1">
                  <c:v>99.333333333332988</c:v>
                </c:pt>
                <c:pt idx="2">
                  <c:v>99.333333333332988</c:v>
                </c:pt>
                <c:pt idx="3">
                  <c:v>99.666666666666003</c:v>
                </c:pt>
                <c:pt idx="4">
                  <c:v>99</c:v>
                </c:pt>
                <c:pt idx="5">
                  <c:v>99.333333333332988</c:v>
                </c:pt>
                <c:pt idx="6">
                  <c:v>99.666666666666003</c:v>
                </c:pt>
                <c:pt idx="7">
                  <c:v>99.333333333332988</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GA-DIGSA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91.666666666666003</c:v>
                </c:pt>
                <c:pt idx="1">
                  <c:v>100</c:v>
                </c:pt>
                <c:pt idx="2">
                  <c:v>100</c:v>
                </c:pt>
                <c:pt idx="3">
                  <c:v>98.333333333332988</c:v>
                </c:pt>
                <c:pt idx="4">
                  <c:v>81.666666666666003</c:v>
                </c:pt>
                <c:pt idx="5">
                  <c:v>100</c:v>
                </c:pt>
                <c:pt idx="6">
                  <c:v>98.333333333332988</c:v>
                </c:pt>
                <c:pt idx="7">
                  <c:v>93.333333333332988</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GA-DTTAE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86.666666666666003</c:v>
                </c:pt>
                <c:pt idx="1">
                  <c:v>100</c:v>
                </c:pt>
                <c:pt idx="2">
                  <c:v>100</c:v>
                </c:pt>
                <c:pt idx="3">
                  <c:v>98.333333333332988</c:v>
                </c:pt>
                <c:pt idx="4">
                  <c:v>81.666666666666003</c:v>
                </c:pt>
                <c:pt idx="5">
                  <c:v>100</c:v>
                </c:pt>
                <c:pt idx="6">
                  <c:v>98.333333333332988</c:v>
                </c:pt>
                <c:pt idx="7">
                  <c:v>93.333333333332988</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TN-ELEIN</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99.666666666666003</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0-F63B-4CED-BC35-5F2811C355F8}"/>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89.066666666666009</c:v>
                </c:pt>
                <c:pt idx="1">
                  <c:v>97.266666666666396</c:v>
                </c:pt>
                <c:pt idx="2">
                  <c:v>97.133333333332786</c:v>
                </c:pt>
                <c:pt idx="3">
                  <c:v>93.866666666666404</c:v>
                </c:pt>
                <c:pt idx="4">
                  <c:v>88.866666666666418</c:v>
                </c:pt>
                <c:pt idx="5">
                  <c:v>96.86666666666639</c:v>
                </c:pt>
                <c:pt idx="6">
                  <c:v>93.4666666666662</c:v>
                </c:pt>
                <c:pt idx="7">
                  <c:v>91.933333333332996</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AR-BRAPP</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98.666666666666003</c:v>
                </c:pt>
                <c:pt idx="1">
                  <c:v>99.333333333332988</c:v>
                </c:pt>
                <c:pt idx="2">
                  <c:v>99.666666666666003</c:v>
                </c:pt>
                <c:pt idx="3">
                  <c:v>98.666666666666003</c:v>
                </c:pt>
                <c:pt idx="4">
                  <c:v>97</c:v>
                </c:pt>
                <c:pt idx="5">
                  <c:v>99.333333333332988</c:v>
                </c:pt>
                <c:pt idx="6">
                  <c:v>99</c:v>
                </c:pt>
                <c:pt idx="7">
                  <c:v>99.333333333332988</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MS-BRAPP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86.666666666666003</c:v>
                </c:pt>
                <c:pt idx="1">
                  <c:v>98.666666666666003</c:v>
                </c:pt>
                <c:pt idx="2">
                  <c:v>94.333333333332988</c:v>
                </c:pt>
                <c:pt idx="3">
                  <c:v>91</c:v>
                </c:pt>
                <c:pt idx="4">
                  <c:v>91</c:v>
                </c:pt>
                <c:pt idx="5">
                  <c:v>97</c:v>
                </c:pt>
                <c:pt idx="6">
                  <c:v>95.333333333332988</c:v>
                </c:pt>
                <c:pt idx="7">
                  <c:v>97</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GA-DIGSA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81.666666666666003</c:v>
                </c:pt>
                <c:pt idx="1">
                  <c:v>95</c:v>
                </c:pt>
                <c:pt idx="2">
                  <c:v>96.666666666666003</c:v>
                </c:pt>
                <c:pt idx="3">
                  <c:v>90</c:v>
                </c:pt>
                <c:pt idx="4">
                  <c:v>78.333333333333002</c:v>
                </c:pt>
                <c:pt idx="5">
                  <c:v>95</c:v>
                </c:pt>
                <c:pt idx="6">
                  <c:v>86.666666666666003</c:v>
                </c:pt>
                <c:pt idx="7">
                  <c:v>81.666666666666003</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GA-DTTAE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81.666666666666003</c:v>
                </c:pt>
                <c:pt idx="1">
                  <c:v>95</c:v>
                </c:pt>
                <c:pt idx="2">
                  <c:v>96.666666666666003</c:v>
                </c:pt>
                <c:pt idx="3">
                  <c:v>90</c:v>
                </c:pt>
                <c:pt idx="4">
                  <c:v>78.333333333333002</c:v>
                </c:pt>
                <c:pt idx="5">
                  <c:v>93.333333333332988</c:v>
                </c:pt>
                <c:pt idx="6">
                  <c:v>86.666666666666003</c:v>
                </c:pt>
                <c:pt idx="7">
                  <c:v>81.666666666666003</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TN-ELEIN</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96.666666666666003</c:v>
                </c:pt>
                <c:pt idx="1">
                  <c:v>98.333333333332988</c:v>
                </c:pt>
                <c:pt idx="2">
                  <c:v>98.333333333332988</c:v>
                </c:pt>
                <c:pt idx="3">
                  <c:v>99.666666666666003</c:v>
                </c:pt>
                <c:pt idx="4">
                  <c:v>99.666666666666003</c:v>
                </c:pt>
                <c:pt idx="5">
                  <c:v>99.666666666666003</c:v>
                </c:pt>
                <c:pt idx="6">
                  <c:v>99.666666666666003</c:v>
                </c:pt>
                <c:pt idx="7">
                  <c:v>100</c:v>
                </c:pt>
              </c:numCache>
            </c:numRef>
          </c:yVal>
          <c:smooth val="0"/>
          <c:extLst>
            <c:ext xmlns:c16="http://schemas.microsoft.com/office/drawing/2014/chart" uri="{C3380CC4-5D6E-409C-BE32-E72D297353CC}">
              <c16:uniqueId val="{00000000-F63B-4CED-BC35-5F2811C355F8}"/>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0</c:v>
                </c:pt>
                <c:pt idx="1">
                  <c:v>97</c:v>
                </c:pt>
                <c:pt idx="2">
                  <c:v>96</c:v>
                </c:pt>
                <c:pt idx="3">
                  <c:v>76.666666666666003</c:v>
                </c:pt>
                <c:pt idx="4">
                  <c:v>0</c:v>
                </c:pt>
                <c:pt idx="5">
                  <c:v>97</c:v>
                </c:pt>
                <c:pt idx="6">
                  <c:v>50</c:v>
                </c:pt>
                <c:pt idx="7">
                  <c:v>83.333333333333002</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AR-BRAPP</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0</c:v>
                </c:pt>
                <c:pt idx="1">
                  <c:v>97</c:v>
                </c:pt>
                <c:pt idx="2">
                  <c:v>96</c:v>
                </c:pt>
                <c:pt idx="3">
                  <c:v>76.666666666666003</c:v>
                </c:pt>
                <c:pt idx="4">
                  <c:v>0</c:v>
                </c:pt>
                <c:pt idx="5">
                  <c:v>97</c:v>
                </c:pt>
                <c:pt idx="6">
                  <c:v>50</c:v>
                </c:pt>
                <c:pt idx="7">
                  <c:v>83.333333333333002</c:v>
                </c:pt>
              </c:numCache>
            </c:numRef>
          </c:yVal>
          <c:smooth val="0"/>
          <c:extLst>
            <c:ext xmlns:c16="http://schemas.microsoft.com/office/drawing/2014/chart" uri="{C3380CC4-5D6E-409C-BE32-E72D297353CC}">
              <c16:uniqueId val="{00000017-B01E-441E-BA0B-5AA331408BCF}"/>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73.266666666666197</c:v>
                </c:pt>
                <c:pt idx="1">
                  <c:v>95.999999999999602</c:v>
                </c:pt>
                <c:pt idx="2">
                  <c:v>94.53333333333299</c:v>
                </c:pt>
                <c:pt idx="3">
                  <c:v>86.53333333333299</c:v>
                </c:pt>
                <c:pt idx="4">
                  <c:v>75.666666666666401</c:v>
                </c:pt>
                <c:pt idx="5">
                  <c:v>93.799999999999798</c:v>
                </c:pt>
                <c:pt idx="6">
                  <c:v>87.066666666666407</c:v>
                </c:pt>
                <c:pt idx="7">
                  <c:v>86.733333333332993</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AR-BRAPP</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86.333333333332988</c:v>
                </c:pt>
                <c:pt idx="1">
                  <c:v>98.666666666666003</c:v>
                </c:pt>
                <c:pt idx="2">
                  <c:v>99.333333333332988</c:v>
                </c:pt>
                <c:pt idx="3">
                  <c:v>92.666666666666003</c:v>
                </c:pt>
                <c:pt idx="4">
                  <c:v>85</c:v>
                </c:pt>
                <c:pt idx="5">
                  <c:v>98</c:v>
                </c:pt>
                <c:pt idx="6">
                  <c:v>94.333333333332988</c:v>
                </c:pt>
                <c:pt idx="7">
                  <c:v>96</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MS-BRAPP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76.666666666666003</c:v>
                </c:pt>
                <c:pt idx="1">
                  <c:v>98</c:v>
                </c:pt>
                <c:pt idx="2">
                  <c:v>96</c:v>
                </c:pt>
                <c:pt idx="3">
                  <c:v>93.333333333332988</c:v>
                </c:pt>
                <c:pt idx="4">
                  <c:v>85</c:v>
                </c:pt>
                <c:pt idx="5">
                  <c:v>94.333333333332988</c:v>
                </c:pt>
                <c:pt idx="6">
                  <c:v>94.333333333332988</c:v>
                </c:pt>
                <c:pt idx="7">
                  <c:v>92.666666666666003</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GA-DIGSA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66.666666666666003</c:v>
                </c:pt>
                <c:pt idx="1">
                  <c:v>96.666666666666003</c:v>
                </c:pt>
                <c:pt idx="2">
                  <c:v>93.333333333332988</c:v>
                </c:pt>
                <c:pt idx="3">
                  <c:v>85</c:v>
                </c:pt>
                <c:pt idx="4">
                  <c:v>73.333333333333002</c:v>
                </c:pt>
                <c:pt idx="5">
                  <c:v>90</c:v>
                </c:pt>
                <c:pt idx="6">
                  <c:v>83.333333333333002</c:v>
                </c:pt>
                <c:pt idx="7">
                  <c:v>78.333333333333002</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GA-DTTAE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70</c:v>
                </c:pt>
                <c:pt idx="1">
                  <c:v>96.666666666666003</c:v>
                </c:pt>
                <c:pt idx="2">
                  <c:v>92.333333333332988</c:v>
                </c:pt>
                <c:pt idx="3">
                  <c:v>85</c:v>
                </c:pt>
                <c:pt idx="4">
                  <c:v>71.666666666666003</c:v>
                </c:pt>
                <c:pt idx="5">
                  <c:v>90</c:v>
                </c:pt>
                <c:pt idx="6">
                  <c:v>83.333333333333002</c:v>
                </c:pt>
                <c:pt idx="7">
                  <c:v>78.333333333333002</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TN-ELEIN</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66.666666666666003</c:v>
                </c:pt>
                <c:pt idx="1">
                  <c:v>90</c:v>
                </c:pt>
                <c:pt idx="2">
                  <c:v>91.666666666666003</c:v>
                </c:pt>
                <c:pt idx="3">
                  <c:v>76.666666666666003</c:v>
                </c:pt>
                <c:pt idx="4">
                  <c:v>63.333333333333002</c:v>
                </c:pt>
                <c:pt idx="5">
                  <c:v>96.666666666666003</c:v>
                </c:pt>
                <c:pt idx="6">
                  <c:v>80</c:v>
                </c:pt>
                <c:pt idx="7">
                  <c:v>88.333333333332988</c:v>
                </c:pt>
              </c:numCache>
            </c:numRef>
          </c:yVal>
          <c:smooth val="0"/>
          <c:extLst>
            <c:ext xmlns:c16="http://schemas.microsoft.com/office/drawing/2014/chart" uri="{C3380CC4-5D6E-409C-BE32-E72D297353CC}">
              <c16:uniqueId val="{00000000-F63B-4CED-BC35-5F2811C355F8}"/>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0</c:v>
                </c:pt>
                <c:pt idx="1">
                  <c:v>86.666666666666003</c:v>
                </c:pt>
                <c:pt idx="2">
                  <c:v>95</c:v>
                </c:pt>
                <c:pt idx="3">
                  <c:v>70</c:v>
                </c:pt>
                <c:pt idx="4">
                  <c:v>0</c:v>
                </c:pt>
                <c:pt idx="5">
                  <c:v>97</c:v>
                </c:pt>
                <c:pt idx="6">
                  <c:v>25</c:v>
                </c:pt>
                <c:pt idx="7">
                  <c:v>80</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LA-ECHCG</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0</c:v>
                </c:pt>
                <c:pt idx="1">
                  <c:v>86.666666666666003</c:v>
                </c:pt>
                <c:pt idx="2">
                  <c:v>95</c:v>
                </c:pt>
                <c:pt idx="3">
                  <c:v>70</c:v>
                </c:pt>
                <c:pt idx="4">
                  <c:v>0</c:v>
                </c:pt>
                <c:pt idx="5">
                  <c:v>97</c:v>
                </c:pt>
                <c:pt idx="6">
                  <c:v>25</c:v>
                </c:pt>
                <c:pt idx="7">
                  <c:v>80</c:v>
                </c:pt>
              </c:numCache>
            </c:numRef>
          </c:yVal>
          <c:smooth val="0"/>
          <c:extLst>
            <c:ext xmlns:c16="http://schemas.microsoft.com/office/drawing/2014/chart" uri="{C3380CC4-5D6E-409C-BE32-E72D297353CC}">
              <c16:uniqueId val="{00000017-B01E-441E-BA0B-5AA331408BCF}"/>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0</c:v>
                </c:pt>
                <c:pt idx="1">
                  <c:v>0</c:v>
                </c:pt>
                <c:pt idx="2">
                  <c:v>0</c:v>
                </c:pt>
                <c:pt idx="3">
                  <c:v>24.999999999999751</c:v>
                </c:pt>
                <c:pt idx="4">
                  <c:v>0</c:v>
                </c:pt>
                <c:pt idx="5">
                  <c:v>0</c:v>
                </c:pt>
                <c:pt idx="6">
                  <c:v>26.249999999999503</c:v>
                </c:pt>
                <c:pt idx="7">
                  <c:v>0</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TX-e 7 DAA</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0</c:v>
                </c:pt>
                <c:pt idx="1">
                  <c:v>0</c:v>
                </c:pt>
                <c:pt idx="2">
                  <c:v>0</c:v>
                </c:pt>
                <c:pt idx="3">
                  <c:v>26.666666666666</c:v>
                </c:pt>
                <c:pt idx="4">
                  <c:v>0</c:v>
                </c:pt>
                <c:pt idx="5">
                  <c:v>0</c:v>
                </c:pt>
                <c:pt idx="6">
                  <c:v>28.333333333333002</c:v>
                </c:pt>
                <c:pt idx="7">
                  <c:v>0</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TX-e 14 DAA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0</c:v>
                </c:pt>
                <c:pt idx="1">
                  <c:v>0</c:v>
                </c:pt>
                <c:pt idx="2">
                  <c:v>0</c:v>
                </c:pt>
                <c:pt idx="3">
                  <c:v>30</c:v>
                </c:pt>
                <c:pt idx="4">
                  <c:v>0</c:v>
                </c:pt>
                <c:pt idx="5">
                  <c:v>0</c:v>
                </c:pt>
                <c:pt idx="6">
                  <c:v>36.666666666666003</c:v>
                </c:pt>
                <c:pt idx="7">
                  <c:v>0</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TX-e 28 daa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0</c:v>
                </c:pt>
                <c:pt idx="1">
                  <c:v>0</c:v>
                </c:pt>
                <c:pt idx="2">
                  <c:v>0</c:v>
                </c:pt>
                <c:pt idx="3">
                  <c:v>25</c:v>
                </c:pt>
                <c:pt idx="4">
                  <c:v>0</c:v>
                </c:pt>
                <c:pt idx="5">
                  <c:v>0</c:v>
                </c:pt>
                <c:pt idx="6">
                  <c:v>21.666666666666</c:v>
                </c:pt>
                <c:pt idx="7">
                  <c:v>0</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TX-e 42 DAA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0</c:v>
                </c:pt>
                <c:pt idx="1">
                  <c:v>0</c:v>
                </c:pt>
                <c:pt idx="2">
                  <c:v>0</c:v>
                </c:pt>
                <c:pt idx="3">
                  <c:v>18.333333333333002</c:v>
                </c:pt>
                <c:pt idx="4">
                  <c:v>0</c:v>
                </c:pt>
                <c:pt idx="5">
                  <c:v>0</c:v>
                </c:pt>
                <c:pt idx="6">
                  <c:v>18.333333333333002</c:v>
                </c:pt>
                <c:pt idx="7">
                  <c:v>0</c:v>
                </c:pt>
              </c:numCache>
            </c:numRef>
          </c:yVal>
          <c:smooth val="0"/>
          <c:extLst>
            <c:ext xmlns:c16="http://schemas.microsoft.com/office/drawing/2014/chart" uri="{C3380CC4-5D6E-409C-BE32-E72D297353CC}">
              <c16:uniqueId val="{00000001-248E-4A9A-AC1D-54497453D7F7}"/>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95.444444444444215</c:v>
                </c:pt>
                <c:pt idx="1">
                  <c:v>93.111111111110787</c:v>
                </c:pt>
                <c:pt idx="2">
                  <c:v>94.777777777777445</c:v>
                </c:pt>
                <c:pt idx="3">
                  <c:v>93.555555555555443</c:v>
                </c:pt>
                <c:pt idx="4">
                  <c:v>94.888888888888658</c:v>
                </c:pt>
                <c:pt idx="5">
                  <c:v>95.296296296295793</c:v>
                </c:pt>
                <c:pt idx="6">
                  <c:v>95.296296296296006</c:v>
                </c:pt>
                <c:pt idx="7">
                  <c:v>92.999999999999773</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GA-AMAPA</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83.333333333333002</c:v>
                </c:pt>
                <c:pt idx="1">
                  <c:v>86.666666666666003</c:v>
                </c:pt>
                <c:pt idx="2">
                  <c:v>88.333333333332988</c:v>
                </c:pt>
                <c:pt idx="3">
                  <c:v>85</c:v>
                </c:pt>
                <c:pt idx="4">
                  <c:v>81.666666666666003</c:v>
                </c:pt>
                <c:pt idx="5">
                  <c:v>91.666666666666003</c:v>
                </c:pt>
                <c:pt idx="6">
                  <c:v>88.333333333332988</c:v>
                </c:pt>
                <c:pt idx="7">
                  <c:v>88.333333333332988</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97.333333333332988</c:v>
                </c:pt>
                <c:pt idx="1">
                  <c:v>88.333333333332988</c:v>
                </c:pt>
                <c:pt idx="2">
                  <c:v>94.333333333332988</c:v>
                </c:pt>
                <c:pt idx="3">
                  <c:v>83.333333333333002</c:v>
                </c:pt>
                <c:pt idx="4">
                  <c:v>90</c:v>
                </c:pt>
                <c:pt idx="5">
                  <c:v>92.666666666666003</c:v>
                </c:pt>
                <c:pt idx="6">
                  <c:v>90</c:v>
                </c:pt>
                <c:pt idx="7">
                  <c:v>94</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AZ-AMARE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100</c:v>
                </c:pt>
                <c:pt idx="1">
                  <c:v>100</c:v>
                </c:pt>
                <c:pt idx="2">
                  <c:v>96.666666666666003</c:v>
                </c:pt>
                <c:pt idx="3">
                  <c:v>100</c:v>
                </c:pt>
                <c:pt idx="4">
                  <c:v>100</c:v>
                </c:pt>
                <c:pt idx="5">
                  <c:v>96.666666666666003</c:v>
                </c:pt>
                <c:pt idx="6">
                  <c:v>99.666666666666003</c:v>
                </c:pt>
                <c:pt idx="7">
                  <c:v>88.333333333332988</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AZ-POROL</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86.666666666666003</c:v>
                </c:pt>
                <c:pt idx="1">
                  <c:v>76.666666666666003</c:v>
                </c:pt>
                <c:pt idx="2">
                  <c:v>86.666666666666003</c:v>
                </c:pt>
                <c:pt idx="3">
                  <c:v>88.333333333332988</c:v>
                </c:pt>
                <c:pt idx="4">
                  <c:v>90</c:v>
                </c:pt>
                <c:pt idx="5">
                  <c:v>91.666666666666003</c:v>
                </c:pt>
                <c:pt idx="6">
                  <c:v>88.333333333332988</c:v>
                </c:pt>
                <c:pt idx="7">
                  <c:v>85</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GA-PORPI</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100</c:v>
                </c:pt>
                <c:pt idx="1">
                  <c:v>98.333333333332988</c:v>
                </c:pt>
                <c:pt idx="2">
                  <c:v>100</c:v>
                </c:pt>
                <c:pt idx="3">
                  <c:v>98.333333333332988</c:v>
                </c:pt>
                <c:pt idx="4">
                  <c:v>100</c:v>
                </c:pt>
                <c:pt idx="5">
                  <c:v>98.333333333332988</c:v>
                </c:pt>
                <c:pt idx="6">
                  <c:v>96</c:v>
                </c:pt>
                <c:pt idx="7">
                  <c:v>100</c:v>
                </c:pt>
              </c:numCache>
            </c:numRef>
          </c:yVal>
          <c:smooth val="0"/>
          <c:extLst>
            <c:ext xmlns:c16="http://schemas.microsoft.com/office/drawing/2014/chart" uri="{C3380CC4-5D6E-409C-BE32-E72D297353CC}">
              <c16:uniqueId val="{00000000-B6E3-463F-B50A-17F31ABC2863}"/>
            </c:ext>
          </c:extLst>
        </c:ser>
        <c:ser>
          <c:idx val="6"/>
          <c:order val="6"/>
          <c:tx>
            <c:strRef>
              <c:f>Sheet1!$H$1</c:f>
              <c:strCache>
                <c:ptCount val="1"/>
                <c:pt idx="0">
                  <c:v>GA-SEBEX</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Sheet1!$H$2:$H$9</c:f>
              <c:numCache>
                <c:formatCode>0</c:formatCode>
                <c:ptCount val="8"/>
                <c:pt idx="0">
                  <c:v>100</c:v>
                </c:pt>
                <c:pt idx="1">
                  <c:v>100</c:v>
                </c:pt>
                <c:pt idx="2">
                  <c:v>100</c:v>
                </c:pt>
                <c:pt idx="3">
                  <c:v>100</c:v>
                </c:pt>
                <c:pt idx="4">
                  <c:v>96.666666666666003</c:v>
                </c:pt>
                <c:pt idx="5">
                  <c:v>100</c:v>
                </c:pt>
                <c:pt idx="6">
                  <c:v>100</c:v>
                </c:pt>
                <c:pt idx="7">
                  <c:v>100</c:v>
                </c:pt>
              </c:numCache>
            </c:numRef>
          </c:yVal>
          <c:smooth val="0"/>
          <c:extLst>
            <c:ext xmlns:c16="http://schemas.microsoft.com/office/drawing/2014/chart" uri="{C3380CC4-5D6E-409C-BE32-E72D297353CC}">
              <c16:uniqueId val="{00000001-B6E3-463F-B50A-17F31ABC2863}"/>
            </c:ext>
          </c:extLst>
        </c:ser>
        <c:ser>
          <c:idx val="7"/>
          <c:order val="7"/>
          <c:tx>
            <c:strRef>
              <c:f>Sheet1!$I$1</c:f>
              <c:strCache>
                <c:ptCount val="1"/>
                <c:pt idx="0">
                  <c:v>MS-SIDSP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Sheet1!$I$2:$I$9</c:f>
              <c:numCache>
                <c:formatCode>0</c:formatCode>
                <c:ptCount val="8"/>
                <c:pt idx="0">
                  <c:v>95</c:v>
                </c:pt>
                <c:pt idx="1">
                  <c:v>96.333333333332988</c:v>
                </c:pt>
                <c:pt idx="2">
                  <c:v>93.666666666666003</c:v>
                </c:pt>
                <c:pt idx="3">
                  <c:v>92</c:v>
                </c:pt>
                <c:pt idx="4">
                  <c:v>99</c:v>
                </c:pt>
                <c:pt idx="5">
                  <c:v>93.666666666666003</c:v>
                </c:pt>
                <c:pt idx="6">
                  <c:v>98.666666666666003</c:v>
                </c:pt>
                <c:pt idx="7">
                  <c:v>96.333333333332988</c:v>
                </c:pt>
              </c:numCache>
            </c:numRef>
          </c:yVal>
          <c:smooth val="0"/>
          <c:extLst>
            <c:ext xmlns:c16="http://schemas.microsoft.com/office/drawing/2014/chart" uri="{C3380CC4-5D6E-409C-BE32-E72D297353CC}">
              <c16:uniqueId val="{00000002-B6E3-463F-B50A-17F31ABC2863}"/>
            </c:ext>
          </c:extLst>
        </c:ser>
        <c:ser>
          <c:idx val="8"/>
          <c:order val="8"/>
          <c:tx>
            <c:strRef>
              <c:f>Sheet1!$J$1</c:f>
              <c:strCache>
                <c:ptCount val="1"/>
                <c:pt idx="0">
                  <c:v>AZ-CHEMU</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Sheet1!$J$2:$J$9</c:f>
              <c:numCache>
                <c:formatCode>0</c:formatCode>
                <c:ptCount val="8"/>
                <c:pt idx="0">
                  <c:v>100</c:v>
                </c:pt>
                <c:pt idx="1">
                  <c:v>98.333333333332988</c:v>
                </c:pt>
                <c:pt idx="2">
                  <c:v>100</c:v>
                </c:pt>
                <c:pt idx="3">
                  <c:v>100</c:v>
                </c:pt>
                <c:pt idx="4">
                  <c:v>100</c:v>
                </c:pt>
                <c:pt idx="5">
                  <c:v>99.666666666666003</c:v>
                </c:pt>
                <c:pt idx="6">
                  <c:v>100</c:v>
                </c:pt>
                <c:pt idx="7">
                  <c:v>96.666666666666003</c:v>
                </c:pt>
              </c:numCache>
            </c:numRef>
          </c:yVal>
          <c:smooth val="0"/>
          <c:extLst>
            <c:ext xmlns:c16="http://schemas.microsoft.com/office/drawing/2014/chart" uri="{C3380CC4-5D6E-409C-BE32-E72D297353CC}">
              <c16:uniqueId val="{00000003-B6E3-463F-B50A-17F31ABC2863}"/>
            </c:ext>
          </c:extLst>
        </c:ser>
        <c:ser>
          <c:idx val="9"/>
          <c:order val="9"/>
          <c:tx>
            <c:strRef>
              <c:f>Sheet1!$K$1</c:f>
              <c:strCache>
                <c:ptCount val="1"/>
                <c:pt idx="0">
                  <c:v>AZ-PHYWR</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Sheet1!$K$2:$K$9</c:f>
              <c:numCache>
                <c:formatCode>0</c:formatCode>
                <c:ptCount val="8"/>
                <c:pt idx="0">
                  <c:v>96.666666666666003</c:v>
                </c:pt>
                <c:pt idx="1">
                  <c:v>93.333333333332988</c:v>
                </c:pt>
                <c:pt idx="2">
                  <c:v>93.333333333332988</c:v>
                </c:pt>
                <c:pt idx="3">
                  <c:v>95</c:v>
                </c:pt>
                <c:pt idx="4">
                  <c:v>96.666666666666003</c:v>
                </c:pt>
                <c:pt idx="5">
                  <c:v>93.333333333332988</c:v>
                </c:pt>
                <c:pt idx="6">
                  <c:v>96.666666666666003</c:v>
                </c:pt>
                <c:pt idx="7">
                  <c:v>88.333333333332988</c:v>
                </c:pt>
              </c:numCache>
            </c:numRef>
          </c:yVal>
          <c:smooth val="0"/>
          <c:extLst>
            <c:ext xmlns:c16="http://schemas.microsoft.com/office/drawing/2014/chart" uri="{C3380CC4-5D6E-409C-BE32-E72D297353CC}">
              <c16:uniqueId val="{00000004-B6E3-463F-B50A-17F31ABC2863}"/>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95.172839506172693</c:v>
                </c:pt>
                <c:pt idx="1">
                  <c:v>95.987654320987517</c:v>
                </c:pt>
                <c:pt idx="2">
                  <c:v>96.925925925925824</c:v>
                </c:pt>
                <c:pt idx="3">
                  <c:v>96.901234567901071</c:v>
                </c:pt>
                <c:pt idx="4">
                  <c:v>96.518518518518334</c:v>
                </c:pt>
                <c:pt idx="5">
                  <c:v>96.296296296296106</c:v>
                </c:pt>
                <c:pt idx="6">
                  <c:v>96.432098765431931</c:v>
                </c:pt>
                <c:pt idx="7">
                  <c:v>95.358024691357812</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GA-AMAPA</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81.666666666666003</c:v>
                </c:pt>
                <c:pt idx="1">
                  <c:v>83.333333333333002</c:v>
                </c:pt>
                <c:pt idx="2">
                  <c:v>88.333333333332988</c:v>
                </c:pt>
                <c:pt idx="3">
                  <c:v>85</c:v>
                </c:pt>
                <c:pt idx="4">
                  <c:v>83.333333333333002</c:v>
                </c:pt>
                <c:pt idx="5">
                  <c:v>90</c:v>
                </c:pt>
                <c:pt idx="6">
                  <c:v>85</c:v>
                </c:pt>
                <c:pt idx="7">
                  <c:v>81.666666666666003</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LA-AMAPA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99</c:v>
                </c:pt>
                <c:pt idx="1">
                  <c:v>99</c:v>
                </c:pt>
                <c:pt idx="2">
                  <c:v>99</c:v>
                </c:pt>
                <c:pt idx="3">
                  <c:v>99</c:v>
                </c:pt>
                <c:pt idx="4">
                  <c:v>99</c:v>
                </c:pt>
                <c:pt idx="5">
                  <c:v>99</c:v>
                </c:pt>
                <c:pt idx="6">
                  <c:v>99</c:v>
                </c:pt>
                <c:pt idx="7">
                  <c:v>99</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NC-AMAPA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76</c:v>
                </c:pt>
                <c:pt idx="1">
                  <c:v>87.333333333332988</c:v>
                </c:pt>
                <c:pt idx="2">
                  <c:v>88.666666666666003</c:v>
                </c:pt>
                <c:pt idx="3">
                  <c:v>85</c:v>
                </c:pt>
                <c:pt idx="4">
                  <c:v>96</c:v>
                </c:pt>
                <c:pt idx="5">
                  <c:v>91.333333333332988</c:v>
                </c:pt>
                <c:pt idx="6">
                  <c:v>92.333333333332988</c:v>
                </c:pt>
                <c:pt idx="7">
                  <c:v>79.333333333333002</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OK-AMAPA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90</c:v>
                </c:pt>
                <c:pt idx="1">
                  <c:v>91</c:v>
                </c:pt>
                <c:pt idx="2">
                  <c:v>90</c:v>
                </c:pt>
                <c:pt idx="3">
                  <c:v>95</c:v>
                </c:pt>
                <c:pt idx="4">
                  <c:v>86.666666666666003</c:v>
                </c:pt>
                <c:pt idx="5">
                  <c:v>88.666666666666003</c:v>
                </c:pt>
                <c:pt idx="6">
                  <c:v>93.333333333332988</c:v>
                </c:pt>
                <c:pt idx="7">
                  <c:v>91</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TN-AMAPA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98.333333333332988</c:v>
                </c:pt>
                <c:pt idx="1">
                  <c:v>93.333333333332988</c:v>
                </c:pt>
                <c:pt idx="2">
                  <c:v>97.333333333332988</c:v>
                </c:pt>
                <c:pt idx="3">
                  <c:v>93.333333333332988</c:v>
                </c:pt>
                <c:pt idx="4">
                  <c:v>95.666666666666003</c:v>
                </c:pt>
                <c:pt idx="5">
                  <c:v>94.666666666666003</c:v>
                </c:pt>
                <c:pt idx="6">
                  <c:v>92.666666666666003</c:v>
                </c:pt>
                <c:pt idx="7">
                  <c:v>95.333333333332988</c:v>
                </c:pt>
              </c:numCache>
            </c:numRef>
          </c:yVal>
          <c:smooth val="0"/>
          <c:extLst>
            <c:ext xmlns:c16="http://schemas.microsoft.com/office/drawing/2014/chart" uri="{C3380CC4-5D6E-409C-BE32-E72D297353CC}">
              <c16:uniqueId val="{00000000-B6E3-463F-B50A-17F31ABC2863}"/>
            </c:ext>
          </c:extLst>
        </c:ser>
        <c:ser>
          <c:idx val="6"/>
          <c:order val="6"/>
          <c:tx>
            <c:strRef>
              <c:f>Sheet1!$H$1</c:f>
              <c:strCache>
                <c:ptCount val="1"/>
                <c:pt idx="0">
                  <c:v>TW-w 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Sheet1!$H$2:$H$9</c:f>
              <c:numCache>
                <c:formatCode>0</c:formatCode>
                <c:ptCount val="8"/>
                <c:pt idx="0">
                  <c:v>81.666666666666003</c:v>
                </c:pt>
                <c:pt idx="1">
                  <c:v>91</c:v>
                </c:pt>
                <c:pt idx="2">
                  <c:v>94.333333333332988</c:v>
                </c:pt>
                <c:pt idx="3">
                  <c:v>91.666666666666003</c:v>
                </c:pt>
                <c:pt idx="4">
                  <c:v>81.666666666666003</c:v>
                </c:pt>
                <c:pt idx="5">
                  <c:v>86.666666666666003</c:v>
                </c:pt>
                <c:pt idx="6">
                  <c:v>83.333333333333002</c:v>
                </c:pt>
                <c:pt idx="7">
                  <c:v>88.333333333332988</c:v>
                </c:pt>
              </c:numCache>
            </c:numRef>
          </c:yVal>
          <c:smooth val="0"/>
          <c:extLst>
            <c:ext xmlns:c16="http://schemas.microsoft.com/office/drawing/2014/chart" uri="{C3380CC4-5D6E-409C-BE32-E72D297353CC}">
              <c16:uniqueId val="{00000001-B6E3-463F-B50A-17F31ABC2863}"/>
            </c:ext>
          </c:extLst>
        </c:ser>
        <c:ser>
          <c:idx val="7"/>
          <c:order val="7"/>
          <c:tx>
            <c:strRef>
              <c:f>Sheet1!$I$1</c:f>
              <c:strCache>
                <c:ptCount val="1"/>
                <c:pt idx="0">
                  <c:v>TX-e 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Sheet1!$I$2:$I$9</c:f>
              <c:numCache>
                <c:formatCode>0</c:formatCode>
                <c:ptCount val="8"/>
                <c:pt idx="0">
                  <c:v>60</c:v>
                </c:pt>
                <c:pt idx="1">
                  <c:v>66.666666666666003</c:v>
                </c:pt>
                <c:pt idx="2">
                  <c:v>73.333333333333002</c:v>
                </c:pt>
                <c:pt idx="3">
                  <c:v>77.666666666666003</c:v>
                </c:pt>
                <c:pt idx="4">
                  <c:v>76.666666666666003</c:v>
                </c:pt>
                <c:pt idx="5">
                  <c:v>66.666666666666003</c:v>
                </c:pt>
                <c:pt idx="6">
                  <c:v>73.333333333333002</c:v>
                </c:pt>
                <c:pt idx="7">
                  <c:v>56.666666666666003</c:v>
                </c:pt>
              </c:numCache>
            </c:numRef>
          </c:yVal>
          <c:smooth val="0"/>
          <c:extLst>
            <c:ext xmlns:c16="http://schemas.microsoft.com/office/drawing/2014/chart" uri="{C3380CC4-5D6E-409C-BE32-E72D297353CC}">
              <c16:uniqueId val="{00000002-B6E3-463F-B50A-17F31ABC2863}"/>
            </c:ext>
          </c:extLst>
        </c:ser>
        <c:ser>
          <c:idx val="8"/>
          <c:order val="8"/>
          <c:tx>
            <c:strRef>
              <c:f>Sheet1!$J$1</c:f>
              <c:strCache>
                <c:ptCount val="1"/>
                <c:pt idx="0">
                  <c:v>AZ-AMARE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Sheet1!$J$2:$J$9</c:f>
              <c:numCache>
                <c:formatCode>0</c:formatCode>
                <c:ptCount val="8"/>
                <c:pt idx="0">
                  <c:v>100</c:v>
                </c:pt>
                <c:pt idx="1">
                  <c:v>99.666666666666003</c:v>
                </c:pt>
                <c:pt idx="2">
                  <c:v>100</c:v>
                </c:pt>
                <c:pt idx="3">
                  <c:v>100</c:v>
                </c:pt>
                <c:pt idx="4">
                  <c:v>100</c:v>
                </c:pt>
                <c:pt idx="5">
                  <c:v>100</c:v>
                </c:pt>
                <c:pt idx="6">
                  <c:v>99.666666666666003</c:v>
                </c:pt>
                <c:pt idx="7">
                  <c:v>99.666666666666003</c:v>
                </c:pt>
              </c:numCache>
            </c:numRef>
          </c:yVal>
          <c:smooth val="0"/>
          <c:extLst>
            <c:ext xmlns:c16="http://schemas.microsoft.com/office/drawing/2014/chart" uri="{C3380CC4-5D6E-409C-BE32-E72D297353CC}">
              <c16:uniqueId val="{00000003-B6E3-463F-B50A-17F31ABC2863}"/>
            </c:ext>
          </c:extLst>
        </c:ser>
        <c:ser>
          <c:idx val="9"/>
          <c:order val="9"/>
          <c:tx>
            <c:strRef>
              <c:f>Sheet1!$K$1</c:f>
              <c:strCache>
                <c:ptCount val="1"/>
                <c:pt idx="0">
                  <c:v>LA-CASOB</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Sheet1!$K$2:$K$9</c:f>
              <c:numCache>
                <c:formatCode>0</c:formatCode>
                <c:ptCount val="8"/>
                <c:pt idx="0">
                  <c:v>99</c:v>
                </c:pt>
                <c:pt idx="1">
                  <c:v>99</c:v>
                </c:pt>
                <c:pt idx="2">
                  <c:v>99</c:v>
                </c:pt>
                <c:pt idx="3">
                  <c:v>99</c:v>
                </c:pt>
                <c:pt idx="4">
                  <c:v>99</c:v>
                </c:pt>
                <c:pt idx="5">
                  <c:v>99</c:v>
                </c:pt>
                <c:pt idx="6">
                  <c:v>99</c:v>
                </c:pt>
                <c:pt idx="7">
                  <c:v>99</c:v>
                </c:pt>
              </c:numCache>
            </c:numRef>
          </c:yVal>
          <c:smooth val="0"/>
          <c:extLst>
            <c:ext xmlns:c16="http://schemas.microsoft.com/office/drawing/2014/chart" uri="{C3380CC4-5D6E-409C-BE32-E72D297353CC}">
              <c16:uniqueId val="{00000004-B6E3-463F-B50A-17F31ABC2863}"/>
            </c:ext>
          </c:extLst>
        </c:ser>
        <c:ser>
          <c:idx val="10"/>
          <c:order val="10"/>
          <c:tx>
            <c:strRef>
              <c:f>Sheet1!$L$1</c:f>
              <c:strCache>
                <c:ptCount val="1"/>
                <c:pt idx="0">
                  <c:v>TX-w IPOHE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Sheet1!$L$2:$L$9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0-1EDD-4614-BD1C-1A155D272443}"/>
            </c:ext>
          </c:extLst>
        </c:ser>
        <c:ser>
          <c:idx val="11"/>
          <c:order val="11"/>
          <c:tx>
            <c:strRef>
              <c:f>Sheet1!$M$1</c:f>
              <c:strCache>
                <c:ptCount val="1"/>
                <c:pt idx="0">
                  <c:v>LA-IPOHG</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Sheet1!$M$2:$M$9</c:f>
              <c:numCache>
                <c:formatCode>0</c:formatCode>
                <c:ptCount val="8"/>
                <c:pt idx="0">
                  <c:v>99</c:v>
                </c:pt>
                <c:pt idx="1">
                  <c:v>99</c:v>
                </c:pt>
                <c:pt idx="2">
                  <c:v>99</c:v>
                </c:pt>
                <c:pt idx="3">
                  <c:v>99</c:v>
                </c:pt>
                <c:pt idx="4">
                  <c:v>99</c:v>
                </c:pt>
                <c:pt idx="5">
                  <c:v>99</c:v>
                </c:pt>
                <c:pt idx="6">
                  <c:v>99</c:v>
                </c:pt>
                <c:pt idx="7">
                  <c:v>99</c:v>
                </c:pt>
              </c:numCache>
            </c:numRef>
          </c:yVal>
          <c:smooth val="0"/>
          <c:extLst>
            <c:ext xmlns:c16="http://schemas.microsoft.com/office/drawing/2014/chart" uri="{C3380CC4-5D6E-409C-BE32-E72D297353CC}">
              <c16:uniqueId val="{00000001-1EDD-4614-BD1C-1A155D272443}"/>
            </c:ext>
          </c:extLst>
        </c:ser>
        <c:ser>
          <c:idx val="12"/>
          <c:order val="12"/>
          <c:tx>
            <c:strRef>
              <c:f>Sheet1!$N$1</c:f>
              <c:strCache>
                <c:ptCount val="1"/>
                <c:pt idx="0">
                  <c:v>AR-IPOLA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Sheet1!$N$2:$N$9</c:f>
              <c:numCache>
                <c:formatCode>0</c:formatCode>
                <c:ptCount val="8"/>
                <c:pt idx="0">
                  <c:v>98.666666666666003</c:v>
                </c:pt>
                <c:pt idx="1">
                  <c:v>99</c:v>
                </c:pt>
                <c:pt idx="2">
                  <c:v>99</c:v>
                </c:pt>
                <c:pt idx="3">
                  <c:v>99.333333333332988</c:v>
                </c:pt>
                <c:pt idx="4">
                  <c:v>99.333333333332988</c:v>
                </c:pt>
                <c:pt idx="5">
                  <c:v>97.666666666666003</c:v>
                </c:pt>
                <c:pt idx="6">
                  <c:v>99</c:v>
                </c:pt>
                <c:pt idx="7">
                  <c:v>99.333333333332988</c:v>
                </c:pt>
              </c:numCache>
            </c:numRef>
          </c:yVal>
          <c:smooth val="0"/>
          <c:extLst>
            <c:ext xmlns:c16="http://schemas.microsoft.com/office/drawing/2014/chart" uri="{C3380CC4-5D6E-409C-BE32-E72D297353CC}">
              <c16:uniqueId val="{00000002-1EDD-4614-BD1C-1A155D272443}"/>
            </c:ext>
          </c:extLst>
        </c:ser>
        <c:ser>
          <c:idx val="13"/>
          <c:order val="13"/>
          <c:tx>
            <c:strRef>
              <c:f>Sheet1!$O$1</c:f>
              <c:strCache>
                <c:ptCount val="1"/>
                <c:pt idx="0">
                  <c:v>NC-IPOLA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Sheet1!$O$2:$O$9</c:f>
              <c:numCache>
                <c:formatCode>0</c:formatCode>
                <c:ptCount val="8"/>
                <c:pt idx="0">
                  <c:v>100</c:v>
                </c:pt>
                <c:pt idx="1">
                  <c:v>100</c:v>
                </c:pt>
                <c:pt idx="2">
                  <c:v>100</c:v>
                </c:pt>
                <c:pt idx="3">
                  <c:v>100</c:v>
                </c:pt>
                <c:pt idx="4">
                  <c:v>100</c:v>
                </c:pt>
                <c:pt idx="5">
                  <c:v>100</c:v>
                </c:pt>
                <c:pt idx="6">
                  <c:v>98.333333333332988</c:v>
                </c:pt>
                <c:pt idx="7">
                  <c:v>100</c:v>
                </c:pt>
              </c:numCache>
            </c:numRef>
          </c:yVal>
          <c:smooth val="0"/>
          <c:extLst>
            <c:ext xmlns:c16="http://schemas.microsoft.com/office/drawing/2014/chart" uri="{C3380CC4-5D6E-409C-BE32-E72D297353CC}">
              <c16:uniqueId val="{00000003-1EDD-4614-BD1C-1A155D272443}"/>
            </c:ext>
          </c:extLst>
        </c:ser>
        <c:ser>
          <c:idx val="14"/>
          <c:order val="14"/>
          <c:tx>
            <c:strRef>
              <c:f>Sheet1!$P$1</c:f>
              <c:strCache>
                <c:ptCount val="1"/>
                <c:pt idx="0">
                  <c:v>AR-MOLVE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Sheet1!$P$2:$P$9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4-1EDD-4614-BD1C-1A155D272443}"/>
            </c:ext>
          </c:extLst>
        </c:ser>
        <c:ser>
          <c:idx val="15"/>
          <c:order val="15"/>
          <c:tx>
            <c:strRef>
              <c:f>Sheet1!$Q$1</c:f>
              <c:strCache>
                <c:ptCount val="1"/>
                <c:pt idx="0">
                  <c:v>NC-MOLVE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Sheet1!$Q$2:$Q$9</c:f>
              <c:numCache>
                <c:formatCode>0</c:formatCode>
                <c:ptCount val="8"/>
                <c:pt idx="0">
                  <c:v>98.666666666666003</c:v>
                </c:pt>
                <c:pt idx="1">
                  <c:v>99.666666666666003</c:v>
                </c:pt>
                <c:pt idx="2">
                  <c:v>99</c:v>
                </c:pt>
                <c:pt idx="3">
                  <c:v>99.666666666666003</c:v>
                </c:pt>
                <c:pt idx="4">
                  <c:v>98</c:v>
                </c:pt>
                <c:pt idx="5">
                  <c:v>99.666666666666003</c:v>
                </c:pt>
                <c:pt idx="6">
                  <c:v>99.333333333332988</c:v>
                </c:pt>
                <c:pt idx="7">
                  <c:v>98.333333333332988</c:v>
                </c:pt>
              </c:numCache>
            </c:numRef>
          </c:yVal>
          <c:smooth val="0"/>
          <c:extLst>
            <c:ext xmlns:c16="http://schemas.microsoft.com/office/drawing/2014/chart" uri="{C3380CC4-5D6E-409C-BE32-E72D297353CC}">
              <c16:uniqueId val="{00000005-1EDD-4614-BD1C-1A155D272443}"/>
            </c:ext>
          </c:extLst>
        </c:ser>
        <c:ser>
          <c:idx val="16"/>
          <c:order val="16"/>
          <c:tx>
            <c:strRef>
              <c:f>Sheet1!$R$1</c:f>
              <c:strCache>
                <c:ptCount val="1"/>
                <c:pt idx="0">
                  <c:v>LA-OEOLA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Sheet1!$R$2:$R$9</c:f>
              <c:numCache>
                <c:formatCode>0</c:formatCode>
                <c:ptCount val="8"/>
                <c:pt idx="0">
                  <c:v>99</c:v>
                </c:pt>
                <c:pt idx="1">
                  <c:v>99</c:v>
                </c:pt>
                <c:pt idx="2">
                  <c:v>99</c:v>
                </c:pt>
                <c:pt idx="3">
                  <c:v>99</c:v>
                </c:pt>
                <c:pt idx="4">
                  <c:v>99</c:v>
                </c:pt>
                <c:pt idx="5">
                  <c:v>99</c:v>
                </c:pt>
                <c:pt idx="6">
                  <c:v>99</c:v>
                </c:pt>
                <c:pt idx="7">
                  <c:v>99</c:v>
                </c:pt>
              </c:numCache>
            </c:numRef>
          </c:yVal>
          <c:smooth val="0"/>
          <c:extLst>
            <c:ext xmlns:c16="http://schemas.microsoft.com/office/drawing/2014/chart" uri="{C3380CC4-5D6E-409C-BE32-E72D297353CC}">
              <c16:uniqueId val="{00000006-1EDD-4614-BD1C-1A155D272443}"/>
            </c:ext>
          </c:extLst>
        </c:ser>
        <c:ser>
          <c:idx val="17"/>
          <c:order val="17"/>
          <c:tx>
            <c:strRef>
              <c:f>Sheet1!$S$1</c:f>
              <c:strCache>
                <c:ptCount val="1"/>
                <c:pt idx="0">
                  <c:v>LA-PHYAN</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Sheet1!$S$2:$S$9</c:f>
              <c:numCache>
                <c:formatCode>0</c:formatCode>
                <c:ptCount val="8"/>
                <c:pt idx="0">
                  <c:v>99</c:v>
                </c:pt>
                <c:pt idx="1">
                  <c:v>99</c:v>
                </c:pt>
                <c:pt idx="2">
                  <c:v>99</c:v>
                </c:pt>
                <c:pt idx="3">
                  <c:v>99</c:v>
                </c:pt>
                <c:pt idx="4">
                  <c:v>99</c:v>
                </c:pt>
                <c:pt idx="5">
                  <c:v>99</c:v>
                </c:pt>
                <c:pt idx="6">
                  <c:v>99</c:v>
                </c:pt>
                <c:pt idx="7">
                  <c:v>99</c:v>
                </c:pt>
              </c:numCache>
            </c:numRef>
          </c:yVal>
          <c:smooth val="0"/>
          <c:extLst>
            <c:ext xmlns:c16="http://schemas.microsoft.com/office/drawing/2014/chart" uri="{C3380CC4-5D6E-409C-BE32-E72D297353CC}">
              <c16:uniqueId val="{00000007-1EDD-4614-BD1C-1A155D272443}"/>
            </c:ext>
          </c:extLst>
        </c:ser>
        <c:ser>
          <c:idx val="18"/>
          <c:order val="18"/>
          <c:tx>
            <c:strRef>
              <c:f>Sheet1!$T$1</c:f>
              <c:strCache>
                <c:ptCount val="1"/>
                <c:pt idx="0">
                  <c:v>AZ-POROL</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Sheet1!$T$2:$T$9</c:f>
              <c:numCache>
                <c:formatCode>0</c:formatCode>
                <c:ptCount val="8"/>
                <c:pt idx="0">
                  <c:v>96.333333333332988</c:v>
                </c:pt>
                <c:pt idx="1">
                  <c:v>90</c:v>
                </c:pt>
                <c:pt idx="2">
                  <c:v>96.333333333332988</c:v>
                </c:pt>
                <c:pt idx="3">
                  <c:v>99</c:v>
                </c:pt>
                <c:pt idx="4">
                  <c:v>97.666666666666003</c:v>
                </c:pt>
                <c:pt idx="5">
                  <c:v>99</c:v>
                </c:pt>
                <c:pt idx="6">
                  <c:v>97.666666666666003</c:v>
                </c:pt>
                <c:pt idx="7">
                  <c:v>94.666666666666003</c:v>
                </c:pt>
              </c:numCache>
            </c:numRef>
          </c:yVal>
          <c:smooth val="0"/>
          <c:extLst>
            <c:ext xmlns:c16="http://schemas.microsoft.com/office/drawing/2014/chart" uri="{C3380CC4-5D6E-409C-BE32-E72D297353CC}">
              <c16:uniqueId val="{00000008-1EDD-4614-BD1C-1A155D272443}"/>
            </c:ext>
          </c:extLst>
        </c:ser>
        <c:ser>
          <c:idx val="19"/>
          <c:order val="19"/>
          <c:tx>
            <c:strRef>
              <c:f>Sheet1!$U$1</c:f>
              <c:strCache>
                <c:ptCount val="1"/>
                <c:pt idx="0">
                  <c:v>GA-PORPI</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Sheet1!$U$2:$U$9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9-1EDD-4614-BD1C-1A155D272443}"/>
            </c:ext>
          </c:extLst>
        </c:ser>
        <c:ser>
          <c:idx val="20"/>
          <c:order val="20"/>
          <c:tx>
            <c:strRef>
              <c:f>Sheet1!$V$1</c:f>
              <c:strCache>
                <c:ptCount val="1"/>
                <c:pt idx="0">
                  <c:v>GA-SEBEX</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Sheet1!$V$2:$V$9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A-1EDD-4614-BD1C-1A155D272443}"/>
            </c:ext>
          </c:extLst>
        </c:ser>
        <c:ser>
          <c:idx val="21"/>
          <c:order val="21"/>
          <c:tx>
            <c:strRef>
              <c:f>Sheet1!$W$1</c:f>
              <c:strCache>
                <c:ptCount val="1"/>
                <c:pt idx="0">
                  <c:v>LA-SEBEX</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Sheet1!$W$2:$W$9</c:f>
              <c:numCache>
                <c:formatCode>0</c:formatCode>
                <c:ptCount val="8"/>
                <c:pt idx="0">
                  <c:v>99</c:v>
                </c:pt>
                <c:pt idx="1">
                  <c:v>99</c:v>
                </c:pt>
                <c:pt idx="2">
                  <c:v>99</c:v>
                </c:pt>
                <c:pt idx="3">
                  <c:v>99</c:v>
                </c:pt>
                <c:pt idx="4">
                  <c:v>99</c:v>
                </c:pt>
                <c:pt idx="5">
                  <c:v>99</c:v>
                </c:pt>
                <c:pt idx="6">
                  <c:v>99</c:v>
                </c:pt>
                <c:pt idx="7">
                  <c:v>99</c:v>
                </c:pt>
              </c:numCache>
            </c:numRef>
          </c:yVal>
          <c:smooth val="0"/>
          <c:extLst>
            <c:ext xmlns:c16="http://schemas.microsoft.com/office/drawing/2014/chart" uri="{C3380CC4-5D6E-409C-BE32-E72D297353CC}">
              <c16:uniqueId val="{0000000B-1EDD-4614-BD1C-1A155D272443}"/>
            </c:ext>
          </c:extLst>
        </c:ser>
        <c:ser>
          <c:idx val="22"/>
          <c:order val="22"/>
          <c:tx>
            <c:strRef>
              <c:f>Sheet1!$X$1</c:f>
              <c:strCache>
                <c:ptCount val="1"/>
                <c:pt idx="0">
                  <c:v>AR-SIDSP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Sheet1!$X$2:$X$9</c:f>
              <c:numCache>
                <c:formatCode>0</c:formatCode>
                <c:ptCount val="8"/>
                <c:pt idx="0">
                  <c:v>99.333333333332988</c:v>
                </c:pt>
                <c:pt idx="1">
                  <c:v>99.333333333332988</c:v>
                </c:pt>
                <c:pt idx="2">
                  <c:v>100</c:v>
                </c:pt>
                <c:pt idx="3">
                  <c:v>99.666666666666003</c:v>
                </c:pt>
                <c:pt idx="4">
                  <c:v>99.333333333332988</c:v>
                </c:pt>
                <c:pt idx="5">
                  <c:v>98.333333333332988</c:v>
                </c:pt>
                <c:pt idx="6">
                  <c:v>99.666666666666003</c:v>
                </c:pt>
                <c:pt idx="7">
                  <c:v>99.666666666666003</c:v>
                </c:pt>
              </c:numCache>
            </c:numRef>
          </c:yVal>
          <c:smooth val="0"/>
          <c:extLst>
            <c:ext xmlns:c16="http://schemas.microsoft.com/office/drawing/2014/chart" uri="{C3380CC4-5D6E-409C-BE32-E72D297353CC}">
              <c16:uniqueId val="{0000000C-1EDD-4614-BD1C-1A155D272443}"/>
            </c:ext>
          </c:extLst>
        </c:ser>
        <c:ser>
          <c:idx val="23"/>
          <c:order val="23"/>
          <c:tx>
            <c:strRef>
              <c:f>Sheet1!$Y$1</c:f>
              <c:strCache>
                <c:ptCount val="1"/>
                <c:pt idx="0">
                  <c:v>LA-SIDSP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Sheet1!$Y$2:$Y$9</c:f>
              <c:numCache>
                <c:formatCode>0</c:formatCode>
                <c:ptCount val="8"/>
                <c:pt idx="0">
                  <c:v>99</c:v>
                </c:pt>
                <c:pt idx="1">
                  <c:v>99</c:v>
                </c:pt>
                <c:pt idx="2">
                  <c:v>99</c:v>
                </c:pt>
                <c:pt idx="3">
                  <c:v>99</c:v>
                </c:pt>
                <c:pt idx="4">
                  <c:v>99</c:v>
                </c:pt>
                <c:pt idx="5">
                  <c:v>99</c:v>
                </c:pt>
                <c:pt idx="6">
                  <c:v>99</c:v>
                </c:pt>
                <c:pt idx="7">
                  <c:v>99</c:v>
                </c:pt>
              </c:numCache>
            </c:numRef>
          </c:yVal>
          <c:smooth val="0"/>
          <c:extLst>
            <c:ext xmlns:c16="http://schemas.microsoft.com/office/drawing/2014/chart" uri="{C3380CC4-5D6E-409C-BE32-E72D297353CC}">
              <c16:uniqueId val="{0000000D-1EDD-4614-BD1C-1A155D272443}"/>
            </c:ext>
          </c:extLst>
        </c:ser>
        <c:ser>
          <c:idx val="24"/>
          <c:order val="24"/>
          <c:tx>
            <c:strRef>
              <c:f>Sheet1!$Z$1</c:f>
              <c:strCache>
                <c:ptCount val="1"/>
                <c:pt idx="0">
                  <c:v>MS-SIDSP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Sheet1!$Z$2:$Z$9</c:f>
              <c:numCache>
                <c:formatCode>0</c:formatCode>
                <c:ptCount val="8"/>
                <c:pt idx="0">
                  <c:v>96</c:v>
                </c:pt>
                <c:pt idx="1">
                  <c:v>99</c:v>
                </c:pt>
                <c:pt idx="2">
                  <c:v>97.666666666666003</c:v>
                </c:pt>
                <c:pt idx="3">
                  <c:v>98.666666666666003</c:v>
                </c:pt>
                <c:pt idx="4">
                  <c:v>99</c:v>
                </c:pt>
                <c:pt idx="5">
                  <c:v>94.333333333332988</c:v>
                </c:pt>
                <c:pt idx="6">
                  <c:v>99</c:v>
                </c:pt>
                <c:pt idx="7">
                  <c:v>98.333333333332988</c:v>
                </c:pt>
              </c:numCache>
            </c:numRef>
          </c:yVal>
          <c:smooth val="0"/>
          <c:extLst>
            <c:ext xmlns:c16="http://schemas.microsoft.com/office/drawing/2014/chart" uri="{C3380CC4-5D6E-409C-BE32-E72D297353CC}">
              <c16:uniqueId val="{0000000E-1EDD-4614-BD1C-1A155D272443}"/>
            </c:ext>
          </c:extLst>
        </c:ser>
        <c:ser>
          <c:idx val="25"/>
          <c:order val="25"/>
          <c:tx>
            <c:strRef>
              <c:f>Sheet1!$AA$1</c:f>
              <c:strCache>
                <c:ptCount val="1"/>
                <c:pt idx="0">
                  <c:v>AZ-CHEMU</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Sheet1!$AA$2:$AA$9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F-1EDD-4614-BD1C-1A155D272443}"/>
            </c:ext>
          </c:extLst>
        </c:ser>
        <c:ser>
          <c:idx val="26"/>
          <c:order val="26"/>
          <c:tx>
            <c:strRef>
              <c:f>Sheet1!$AB$1</c:f>
              <c:strCache>
                <c:ptCount val="1"/>
                <c:pt idx="0">
                  <c:v>AZ-PHYWR</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Sheet1!$AB$2:$AB$9</c:f>
              <c:numCache>
                <c:formatCode>0</c:formatCode>
                <c:ptCount val="8"/>
                <c:pt idx="0">
                  <c:v>100</c:v>
                </c:pt>
                <c:pt idx="1">
                  <c:v>99.333333333332988</c:v>
                </c:pt>
                <c:pt idx="2">
                  <c:v>100</c:v>
                </c:pt>
                <c:pt idx="3">
                  <c:v>99.333333333332988</c:v>
                </c:pt>
                <c:pt idx="4">
                  <c:v>99.666666666666003</c:v>
                </c:pt>
                <c:pt idx="5">
                  <c:v>100</c:v>
                </c:pt>
                <c:pt idx="6">
                  <c:v>98</c:v>
                </c:pt>
                <c:pt idx="7">
                  <c:v>99.333333333332988</c:v>
                </c:pt>
              </c:numCache>
            </c:numRef>
          </c:yVal>
          <c:smooth val="0"/>
          <c:extLst>
            <c:ext xmlns:c16="http://schemas.microsoft.com/office/drawing/2014/chart" uri="{C3380CC4-5D6E-409C-BE32-E72D297353CC}">
              <c16:uniqueId val="{00000010-1EDD-4614-BD1C-1A155D272443}"/>
            </c:ext>
          </c:extLst>
        </c:ser>
        <c:ser>
          <c:idx val="27"/>
          <c:order val="27"/>
          <c:tx>
            <c:strRef>
              <c:f>Sheet1!$AC$1</c:f>
              <c:strCache>
                <c:ptCount val="1"/>
                <c:pt idx="0">
                  <c:v>TX-w PROLO</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Sheet1!$AC$2:$AC$9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11-1EDD-4614-BD1C-1A155D272443}"/>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88.157894736841854</c:v>
                </c:pt>
                <c:pt idx="1">
                  <c:v>89.105263157894385</c:v>
                </c:pt>
                <c:pt idx="2">
                  <c:v>91.508771929824221</c:v>
                </c:pt>
                <c:pt idx="3">
                  <c:v>91.210526315789224</c:v>
                </c:pt>
                <c:pt idx="4">
                  <c:v>89.280701754385703</c:v>
                </c:pt>
                <c:pt idx="5">
                  <c:v>91.228070175438376</c:v>
                </c:pt>
                <c:pt idx="6">
                  <c:v>88.964912280701327</c:v>
                </c:pt>
                <c:pt idx="7">
                  <c:v>88.578947368420799</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GA-AMAPA</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75</c:v>
                </c:pt>
                <c:pt idx="1">
                  <c:v>81.666666666666003</c:v>
                </c:pt>
                <c:pt idx="2">
                  <c:v>83.333333333333002</c:v>
                </c:pt>
                <c:pt idx="3">
                  <c:v>90</c:v>
                </c:pt>
                <c:pt idx="4">
                  <c:v>78.333333333333002</c:v>
                </c:pt>
                <c:pt idx="5">
                  <c:v>83.333333333333002</c:v>
                </c:pt>
                <c:pt idx="6">
                  <c:v>76.666666666666003</c:v>
                </c:pt>
                <c:pt idx="7">
                  <c:v>83.333333333333002</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NC-AMAPA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86</c:v>
                </c:pt>
                <c:pt idx="1">
                  <c:v>89.333333333332988</c:v>
                </c:pt>
                <c:pt idx="2">
                  <c:v>91.666666666666003</c:v>
                </c:pt>
                <c:pt idx="3">
                  <c:v>93.333333333332988</c:v>
                </c:pt>
                <c:pt idx="4">
                  <c:v>94.333333333332988</c:v>
                </c:pt>
                <c:pt idx="5">
                  <c:v>98</c:v>
                </c:pt>
                <c:pt idx="6">
                  <c:v>95.333333333332988</c:v>
                </c:pt>
                <c:pt idx="7">
                  <c:v>90.666666666666003</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OK-AMAPA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73.333333333333002</c:v>
                </c:pt>
                <c:pt idx="1">
                  <c:v>76.666666666666003</c:v>
                </c:pt>
                <c:pt idx="2">
                  <c:v>76.666666666666003</c:v>
                </c:pt>
                <c:pt idx="3">
                  <c:v>76.666666666666003</c:v>
                </c:pt>
                <c:pt idx="4">
                  <c:v>68.333333333333002</c:v>
                </c:pt>
                <c:pt idx="5">
                  <c:v>78.333333333333002</c:v>
                </c:pt>
                <c:pt idx="6">
                  <c:v>81.666666666666003</c:v>
                </c:pt>
                <c:pt idx="7">
                  <c:v>78.333333333333002</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TN-AMAPA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83.333333333333002</c:v>
                </c:pt>
                <c:pt idx="1">
                  <c:v>83.333333333333002</c:v>
                </c:pt>
                <c:pt idx="2">
                  <c:v>94.666666666666003</c:v>
                </c:pt>
                <c:pt idx="3">
                  <c:v>94.666666666666003</c:v>
                </c:pt>
                <c:pt idx="4">
                  <c:v>88.333333333332988</c:v>
                </c:pt>
                <c:pt idx="5">
                  <c:v>90.666666666666003</c:v>
                </c:pt>
                <c:pt idx="6">
                  <c:v>88.333333333332988</c:v>
                </c:pt>
                <c:pt idx="7">
                  <c:v>94</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TW-w 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66.666666666666003</c:v>
                </c:pt>
                <c:pt idx="1">
                  <c:v>81.666666666666003</c:v>
                </c:pt>
                <c:pt idx="2">
                  <c:v>88.333333333332988</c:v>
                </c:pt>
                <c:pt idx="3">
                  <c:v>75</c:v>
                </c:pt>
                <c:pt idx="4">
                  <c:v>68.333333333333002</c:v>
                </c:pt>
                <c:pt idx="5">
                  <c:v>85</c:v>
                </c:pt>
                <c:pt idx="6">
                  <c:v>66.666666666666003</c:v>
                </c:pt>
                <c:pt idx="7">
                  <c:v>81.666666666666003</c:v>
                </c:pt>
              </c:numCache>
            </c:numRef>
          </c:yVal>
          <c:smooth val="0"/>
          <c:extLst>
            <c:ext xmlns:c16="http://schemas.microsoft.com/office/drawing/2014/chart" uri="{C3380CC4-5D6E-409C-BE32-E72D297353CC}">
              <c16:uniqueId val="{00000000-B6E3-463F-B50A-17F31ABC2863}"/>
            </c:ext>
          </c:extLst>
        </c:ser>
        <c:ser>
          <c:idx val="6"/>
          <c:order val="6"/>
          <c:tx>
            <c:strRef>
              <c:f>Sheet1!$H$1</c:f>
              <c:strCache>
                <c:ptCount val="1"/>
                <c:pt idx="0">
                  <c:v>TX-e 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Sheet1!$H$2:$H$9</c:f>
              <c:numCache>
                <c:formatCode>0</c:formatCode>
                <c:ptCount val="8"/>
                <c:pt idx="0">
                  <c:v>55</c:v>
                </c:pt>
                <c:pt idx="1">
                  <c:v>46.666666666666003</c:v>
                </c:pt>
                <c:pt idx="2">
                  <c:v>53.333333333333002</c:v>
                </c:pt>
                <c:pt idx="3">
                  <c:v>58.333333333333002</c:v>
                </c:pt>
                <c:pt idx="4">
                  <c:v>62.666666666666003</c:v>
                </c:pt>
                <c:pt idx="5">
                  <c:v>40</c:v>
                </c:pt>
                <c:pt idx="6">
                  <c:v>53.333333333333002</c:v>
                </c:pt>
                <c:pt idx="7">
                  <c:v>23.333333333333002</c:v>
                </c:pt>
              </c:numCache>
            </c:numRef>
          </c:yVal>
          <c:smooth val="0"/>
          <c:extLst>
            <c:ext xmlns:c16="http://schemas.microsoft.com/office/drawing/2014/chart" uri="{C3380CC4-5D6E-409C-BE32-E72D297353CC}">
              <c16:uniqueId val="{00000001-B6E3-463F-B50A-17F31ABC2863}"/>
            </c:ext>
          </c:extLst>
        </c:ser>
        <c:ser>
          <c:idx val="7"/>
          <c:order val="7"/>
          <c:tx>
            <c:strRef>
              <c:f>Sheet1!$I$1</c:f>
              <c:strCache>
                <c:ptCount val="1"/>
                <c:pt idx="0">
                  <c:v>AZ-AMARE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Sheet1!$I$2:$I$9</c:f>
              <c:numCache>
                <c:formatCode>0</c:formatCode>
                <c:ptCount val="8"/>
                <c:pt idx="0">
                  <c:v>100</c:v>
                </c:pt>
                <c:pt idx="1">
                  <c:v>100</c:v>
                </c:pt>
                <c:pt idx="2">
                  <c:v>96.666666666666003</c:v>
                </c:pt>
                <c:pt idx="3">
                  <c:v>99.666666666666003</c:v>
                </c:pt>
                <c:pt idx="4">
                  <c:v>100</c:v>
                </c:pt>
                <c:pt idx="5">
                  <c:v>100</c:v>
                </c:pt>
                <c:pt idx="6">
                  <c:v>98.333333333332988</c:v>
                </c:pt>
                <c:pt idx="7">
                  <c:v>100</c:v>
                </c:pt>
              </c:numCache>
            </c:numRef>
          </c:yVal>
          <c:smooth val="0"/>
          <c:extLst>
            <c:ext xmlns:c16="http://schemas.microsoft.com/office/drawing/2014/chart" uri="{C3380CC4-5D6E-409C-BE32-E72D297353CC}">
              <c16:uniqueId val="{00000002-B6E3-463F-B50A-17F31ABC2863}"/>
            </c:ext>
          </c:extLst>
        </c:ser>
        <c:ser>
          <c:idx val="8"/>
          <c:order val="8"/>
          <c:tx>
            <c:strRef>
              <c:f>Sheet1!$J$1</c:f>
              <c:strCache>
                <c:ptCount val="1"/>
                <c:pt idx="0">
                  <c:v>TX-w IPOHE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Sheet1!$J$2:$J$9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3-B6E3-463F-B50A-17F31ABC2863}"/>
            </c:ext>
          </c:extLst>
        </c:ser>
        <c:ser>
          <c:idx val="9"/>
          <c:order val="9"/>
          <c:tx>
            <c:strRef>
              <c:f>Sheet1!$K$1</c:f>
              <c:strCache>
                <c:ptCount val="1"/>
                <c:pt idx="0">
                  <c:v>AR-IPOLA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Sheet1!$K$2:$K$9</c:f>
              <c:numCache>
                <c:formatCode>0</c:formatCode>
                <c:ptCount val="8"/>
                <c:pt idx="0">
                  <c:v>85</c:v>
                </c:pt>
                <c:pt idx="1">
                  <c:v>90</c:v>
                </c:pt>
                <c:pt idx="2">
                  <c:v>88.333333333332988</c:v>
                </c:pt>
                <c:pt idx="3">
                  <c:v>90</c:v>
                </c:pt>
                <c:pt idx="4">
                  <c:v>95</c:v>
                </c:pt>
                <c:pt idx="5">
                  <c:v>88.333333333332988</c:v>
                </c:pt>
                <c:pt idx="6">
                  <c:v>90.666666666666003</c:v>
                </c:pt>
                <c:pt idx="7">
                  <c:v>88.333333333332988</c:v>
                </c:pt>
              </c:numCache>
            </c:numRef>
          </c:yVal>
          <c:smooth val="0"/>
          <c:extLst>
            <c:ext xmlns:c16="http://schemas.microsoft.com/office/drawing/2014/chart" uri="{C3380CC4-5D6E-409C-BE32-E72D297353CC}">
              <c16:uniqueId val="{00000004-B6E3-463F-B50A-17F31ABC2863}"/>
            </c:ext>
          </c:extLst>
        </c:ser>
        <c:ser>
          <c:idx val="10"/>
          <c:order val="10"/>
          <c:tx>
            <c:strRef>
              <c:f>Sheet1!$L$1</c:f>
              <c:strCache>
                <c:ptCount val="1"/>
                <c:pt idx="0">
                  <c:v>NC-IPOLA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Sheet1!$L$2:$L$9</c:f>
              <c:numCache>
                <c:formatCode>0</c:formatCode>
                <c:ptCount val="8"/>
                <c:pt idx="0">
                  <c:v>100</c:v>
                </c:pt>
                <c:pt idx="1">
                  <c:v>99.333333333332988</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0-1EDD-4614-BD1C-1A155D272443}"/>
            </c:ext>
          </c:extLst>
        </c:ser>
        <c:ser>
          <c:idx val="11"/>
          <c:order val="11"/>
          <c:tx>
            <c:strRef>
              <c:f>Sheet1!$M$1</c:f>
              <c:strCache>
                <c:ptCount val="1"/>
                <c:pt idx="0">
                  <c:v>AR-MOLVE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Sheet1!$M$2:$M$9</c:f>
              <c:numCache>
                <c:formatCode>0</c:formatCode>
                <c:ptCount val="8"/>
                <c:pt idx="0">
                  <c:v>98</c:v>
                </c:pt>
                <c:pt idx="1">
                  <c:v>99.666666666666003</c:v>
                </c:pt>
                <c:pt idx="2">
                  <c:v>98.666666666666003</c:v>
                </c:pt>
                <c:pt idx="3">
                  <c:v>99.333333333332988</c:v>
                </c:pt>
                <c:pt idx="4">
                  <c:v>97.333333333332988</c:v>
                </c:pt>
                <c:pt idx="5">
                  <c:v>99</c:v>
                </c:pt>
                <c:pt idx="6">
                  <c:v>99.333333333332988</c:v>
                </c:pt>
                <c:pt idx="7">
                  <c:v>99.333333333332988</c:v>
                </c:pt>
              </c:numCache>
            </c:numRef>
          </c:yVal>
          <c:smooth val="0"/>
          <c:extLst>
            <c:ext xmlns:c16="http://schemas.microsoft.com/office/drawing/2014/chart" uri="{C3380CC4-5D6E-409C-BE32-E72D297353CC}">
              <c16:uniqueId val="{00000001-1EDD-4614-BD1C-1A155D272443}"/>
            </c:ext>
          </c:extLst>
        </c:ser>
        <c:ser>
          <c:idx val="12"/>
          <c:order val="12"/>
          <c:tx>
            <c:strRef>
              <c:f>Sheet1!$N$1</c:f>
              <c:strCache>
                <c:ptCount val="1"/>
                <c:pt idx="0">
                  <c:v>NC-MOLVE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Sheet1!$N$2:$N$9</c:f>
              <c:numCache>
                <c:formatCode>0</c:formatCode>
                <c:ptCount val="8"/>
                <c:pt idx="0">
                  <c:v>92.666666666666003</c:v>
                </c:pt>
                <c:pt idx="1">
                  <c:v>98.666666666666003</c:v>
                </c:pt>
                <c:pt idx="2">
                  <c:v>96</c:v>
                </c:pt>
                <c:pt idx="3">
                  <c:v>98.666666666666003</c:v>
                </c:pt>
                <c:pt idx="4">
                  <c:v>96.666666666666003</c:v>
                </c:pt>
                <c:pt idx="5">
                  <c:v>97.666666666666003</c:v>
                </c:pt>
                <c:pt idx="6">
                  <c:v>96.666666666666003</c:v>
                </c:pt>
                <c:pt idx="7">
                  <c:v>94.333333333332988</c:v>
                </c:pt>
              </c:numCache>
            </c:numRef>
          </c:yVal>
          <c:smooth val="0"/>
          <c:extLst>
            <c:ext xmlns:c16="http://schemas.microsoft.com/office/drawing/2014/chart" uri="{C3380CC4-5D6E-409C-BE32-E72D297353CC}">
              <c16:uniqueId val="{00000002-1EDD-4614-BD1C-1A155D272443}"/>
            </c:ext>
          </c:extLst>
        </c:ser>
        <c:ser>
          <c:idx val="13"/>
          <c:order val="13"/>
          <c:tx>
            <c:strRef>
              <c:f>Sheet1!$O$1</c:f>
              <c:strCache>
                <c:ptCount val="1"/>
                <c:pt idx="0">
                  <c:v>AZ-POROL</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Sheet1!$O$2:$O$9</c:f>
              <c:numCache>
                <c:formatCode>0</c:formatCode>
                <c:ptCount val="8"/>
                <c:pt idx="0">
                  <c:v>86.666666666666003</c:v>
                </c:pt>
                <c:pt idx="1">
                  <c:v>80</c:v>
                </c:pt>
                <c:pt idx="2">
                  <c:v>85</c:v>
                </c:pt>
                <c:pt idx="3">
                  <c:v>88.333333333332988</c:v>
                </c:pt>
                <c:pt idx="4">
                  <c:v>86.666666666666003</c:v>
                </c:pt>
                <c:pt idx="5">
                  <c:v>95</c:v>
                </c:pt>
                <c:pt idx="6">
                  <c:v>81.666666666666003</c:v>
                </c:pt>
                <c:pt idx="7">
                  <c:v>78.333333333333002</c:v>
                </c:pt>
              </c:numCache>
            </c:numRef>
          </c:yVal>
          <c:smooth val="0"/>
          <c:extLst>
            <c:ext xmlns:c16="http://schemas.microsoft.com/office/drawing/2014/chart" uri="{C3380CC4-5D6E-409C-BE32-E72D297353CC}">
              <c16:uniqueId val="{00000003-1EDD-4614-BD1C-1A155D272443}"/>
            </c:ext>
          </c:extLst>
        </c:ser>
        <c:ser>
          <c:idx val="14"/>
          <c:order val="14"/>
          <c:tx>
            <c:strRef>
              <c:f>Sheet1!$P$1</c:f>
              <c:strCache>
                <c:ptCount val="1"/>
                <c:pt idx="0">
                  <c:v>NC-POROL</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Sheet1!$P$2:$P$9</c:f>
              <c:numCache>
                <c:formatCode>0</c:formatCode>
                <c:ptCount val="8"/>
                <c:pt idx="0">
                  <c:v>93.333333333332988</c:v>
                </c:pt>
                <c:pt idx="1">
                  <c:v>98.666666666666003</c:v>
                </c:pt>
                <c:pt idx="2">
                  <c:v>97.666666666666003</c:v>
                </c:pt>
                <c:pt idx="3">
                  <c:v>96.333333333332988</c:v>
                </c:pt>
                <c:pt idx="4">
                  <c:v>90</c:v>
                </c:pt>
                <c:pt idx="5">
                  <c:v>98.666666666666003</c:v>
                </c:pt>
                <c:pt idx="6">
                  <c:v>93.666666666666003</c:v>
                </c:pt>
                <c:pt idx="7">
                  <c:v>98.333333333332988</c:v>
                </c:pt>
              </c:numCache>
            </c:numRef>
          </c:yVal>
          <c:smooth val="0"/>
          <c:extLst>
            <c:ext xmlns:c16="http://schemas.microsoft.com/office/drawing/2014/chart" uri="{C3380CC4-5D6E-409C-BE32-E72D297353CC}">
              <c16:uniqueId val="{00000004-1EDD-4614-BD1C-1A155D272443}"/>
            </c:ext>
          </c:extLst>
        </c:ser>
        <c:ser>
          <c:idx val="15"/>
          <c:order val="15"/>
          <c:tx>
            <c:strRef>
              <c:f>Sheet1!$Q$1</c:f>
              <c:strCache>
                <c:ptCount val="1"/>
                <c:pt idx="0">
                  <c:v>GA-PORPI</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Sheet1!$Q$2:$Q$9</c:f>
              <c:numCache>
                <c:formatCode>0</c:formatCode>
                <c:ptCount val="8"/>
                <c:pt idx="0">
                  <c:v>96.666666666666003</c:v>
                </c:pt>
                <c:pt idx="1">
                  <c:v>86.666666666666003</c:v>
                </c:pt>
                <c:pt idx="2">
                  <c:v>100</c:v>
                </c:pt>
                <c:pt idx="3">
                  <c:v>88.333333333332988</c:v>
                </c:pt>
                <c:pt idx="4">
                  <c:v>86.666666666666003</c:v>
                </c:pt>
                <c:pt idx="5">
                  <c:v>96.666666666666003</c:v>
                </c:pt>
                <c:pt idx="6">
                  <c:v>85</c:v>
                </c:pt>
                <c:pt idx="7">
                  <c:v>90</c:v>
                </c:pt>
              </c:numCache>
            </c:numRef>
          </c:yVal>
          <c:smooth val="0"/>
          <c:extLst>
            <c:ext xmlns:c16="http://schemas.microsoft.com/office/drawing/2014/chart" uri="{C3380CC4-5D6E-409C-BE32-E72D297353CC}">
              <c16:uniqueId val="{00000005-1EDD-4614-BD1C-1A155D272443}"/>
            </c:ext>
          </c:extLst>
        </c:ser>
        <c:ser>
          <c:idx val="16"/>
          <c:order val="16"/>
          <c:tx>
            <c:strRef>
              <c:f>Sheet1!$R$1</c:f>
              <c:strCache>
                <c:ptCount val="1"/>
                <c:pt idx="0">
                  <c:v>AR-SIDSP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Sheet1!$R$2:$R$9</c:f>
              <c:numCache>
                <c:formatCode>0</c:formatCode>
                <c:ptCount val="8"/>
                <c:pt idx="0">
                  <c:v>89.666666666666003</c:v>
                </c:pt>
                <c:pt idx="1">
                  <c:v>93</c:v>
                </c:pt>
                <c:pt idx="2">
                  <c:v>95.666666666666003</c:v>
                </c:pt>
                <c:pt idx="3">
                  <c:v>94.333333333332988</c:v>
                </c:pt>
                <c:pt idx="4">
                  <c:v>90</c:v>
                </c:pt>
                <c:pt idx="5">
                  <c:v>91.666666666666003</c:v>
                </c:pt>
                <c:pt idx="6">
                  <c:v>95.333333333332988</c:v>
                </c:pt>
                <c:pt idx="7">
                  <c:v>93.666666666666003</c:v>
                </c:pt>
              </c:numCache>
            </c:numRef>
          </c:yVal>
          <c:smooth val="0"/>
          <c:extLst>
            <c:ext xmlns:c16="http://schemas.microsoft.com/office/drawing/2014/chart" uri="{C3380CC4-5D6E-409C-BE32-E72D297353CC}">
              <c16:uniqueId val="{00000006-1EDD-4614-BD1C-1A155D272443}"/>
            </c:ext>
          </c:extLst>
        </c:ser>
        <c:ser>
          <c:idx val="17"/>
          <c:order val="17"/>
          <c:tx>
            <c:strRef>
              <c:f>Sheet1!$S$1</c:f>
              <c:strCache>
                <c:ptCount val="1"/>
                <c:pt idx="0">
                  <c:v>MS-SIDSP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Sheet1!$S$2:$S$9</c:f>
              <c:numCache>
                <c:formatCode>0</c:formatCode>
                <c:ptCount val="8"/>
                <c:pt idx="0">
                  <c:v>93.666666666666003</c:v>
                </c:pt>
                <c:pt idx="1">
                  <c:v>98</c:v>
                </c:pt>
                <c:pt idx="2">
                  <c:v>96</c:v>
                </c:pt>
                <c:pt idx="3">
                  <c:v>95</c:v>
                </c:pt>
                <c:pt idx="4">
                  <c:v>96</c:v>
                </c:pt>
                <c:pt idx="5">
                  <c:v>91</c:v>
                </c:pt>
                <c:pt idx="6">
                  <c:v>92.666666666666003</c:v>
                </c:pt>
                <c:pt idx="7">
                  <c:v>96</c:v>
                </c:pt>
              </c:numCache>
            </c:numRef>
          </c:yVal>
          <c:smooth val="0"/>
          <c:extLst>
            <c:ext xmlns:c16="http://schemas.microsoft.com/office/drawing/2014/chart" uri="{C3380CC4-5D6E-409C-BE32-E72D297353CC}">
              <c16:uniqueId val="{00000007-1EDD-4614-BD1C-1A155D272443}"/>
            </c:ext>
          </c:extLst>
        </c:ser>
        <c:ser>
          <c:idx val="18"/>
          <c:order val="18"/>
          <c:tx>
            <c:strRef>
              <c:f>Sheet1!$T$1</c:f>
              <c:strCache>
                <c:ptCount val="1"/>
                <c:pt idx="0">
                  <c:v>AZ-CHEMU</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Sheet1!$T$2:$T$9</c:f>
              <c:numCache>
                <c:formatCode>0</c:formatCode>
                <c:ptCount val="8"/>
                <c:pt idx="0">
                  <c:v>100</c:v>
                </c:pt>
                <c:pt idx="1">
                  <c:v>95</c:v>
                </c:pt>
                <c:pt idx="2">
                  <c:v>100</c:v>
                </c:pt>
                <c:pt idx="3">
                  <c:v>100</c:v>
                </c:pt>
                <c:pt idx="4">
                  <c:v>99.666666666666003</c:v>
                </c:pt>
                <c:pt idx="5">
                  <c:v>100</c:v>
                </c:pt>
                <c:pt idx="6">
                  <c:v>98.333333333332988</c:v>
                </c:pt>
                <c:pt idx="7">
                  <c:v>98.333333333332988</c:v>
                </c:pt>
              </c:numCache>
            </c:numRef>
          </c:yVal>
          <c:smooth val="0"/>
          <c:extLst>
            <c:ext xmlns:c16="http://schemas.microsoft.com/office/drawing/2014/chart" uri="{C3380CC4-5D6E-409C-BE32-E72D297353CC}">
              <c16:uniqueId val="{00000008-1EDD-4614-BD1C-1A155D272443}"/>
            </c:ext>
          </c:extLst>
        </c:ser>
        <c:ser>
          <c:idx val="19"/>
          <c:order val="19"/>
          <c:tx>
            <c:strRef>
              <c:f>Sheet1!$U$1</c:f>
              <c:strCache>
                <c:ptCount val="1"/>
                <c:pt idx="0">
                  <c:v>AZ-PHYWR</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Sheet1!$U$2:$U$9</c:f>
              <c:numCache>
                <c:formatCode>0</c:formatCode>
                <c:ptCount val="8"/>
                <c:pt idx="0">
                  <c:v>100</c:v>
                </c:pt>
                <c:pt idx="1">
                  <c:v>94.666666666666003</c:v>
                </c:pt>
                <c:pt idx="2">
                  <c:v>96.666666666666003</c:v>
                </c:pt>
                <c:pt idx="3">
                  <c:v>95</c:v>
                </c:pt>
                <c:pt idx="4">
                  <c:v>98</c:v>
                </c:pt>
                <c:pt idx="5">
                  <c:v>100</c:v>
                </c:pt>
                <c:pt idx="6">
                  <c:v>96.666666666666003</c:v>
                </c:pt>
                <c:pt idx="7">
                  <c:v>95</c:v>
                </c:pt>
              </c:numCache>
            </c:numRef>
          </c:yVal>
          <c:smooth val="0"/>
          <c:extLst>
            <c:ext xmlns:c16="http://schemas.microsoft.com/office/drawing/2014/chart" uri="{C3380CC4-5D6E-409C-BE32-E72D297353CC}">
              <c16:uniqueId val="{00000001-5A59-4F02-B31E-75AB750E2B5B}"/>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0</c:v>
                </c:pt>
                <c:pt idx="1">
                  <c:v>91.619047619047279</c:v>
                </c:pt>
                <c:pt idx="2">
                  <c:v>90.76190476190429</c:v>
                </c:pt>
                <c:pt idx="3">
                  <c:v>78.142857142856855</c:v>
                </c:pt>
                <c:pt idx="4">
                  <c:v>0</c:v>
                </c:pt>
                <c:pt idx="5">
                  <c:v>93.238095238094985</c:v>
                </c:pt>
                <c:pt idx="6">
                  <c:v>67.190476190475707</c:v>
                </c:pt>
                <c:pt idx="7">
                  <c:v>83.095238095237704</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LA-AMAPA</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0</c:v>
                </c:pt>
                <c:pt idx="1">
                  <c:v>98.333333333332988</c:v>
                </c:pt>
                <c:pt idx="2">
                  <c:v>92.666666666666003</c:v>
                </c:pt>
                <c:pt idx="3">
                  <c:v>70</c:v>
                </c:pt>
                <c:pt idx="4">
                  <c:v>0</c:v>
                </c:pt>
                <c:pt idx="5">
                  <c:v>97</c:v>
                </c:pt>
                <c:pt idx="6">
                  <c:v>64.333333333333002</c:v>
                </c:pt>
                <c:pt idx="7">
                  <c:v>88.333333333332988</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TX-w 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0</c:v>
                </c:pt>
                <c:pt idx="1">
                  <c:v>96.666666666666003</c:v>
                </c:pt>
                <c:pt idx="2">
                  <c:v>96.666666666666003</c:v>
                </c:pt>
                <c:pt idx="3">
                  <c:v>56.666666666666003</c:v>
                </c:pt>
                <c:pt idx="4">
                  <c:v>0</c:v>
                </c:pt>
                <c:pt idx="5">
                  <c:v>93.333333333332988</c:v>
                </c:pt>
                <c:pt idx="6">
                  <c:v>63.333333333333002</c:v>
                </c:pt>
                <c:pt idx="7">
                  <c:v>86.666666666666003</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LA-CASOB</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0</c:v>
                </c:pt>
                <c:pt idx="1">
                  <c:v>86</c:v>
                </c:pt>
                <c:pt idx="2">
                  <c:v>83.333333333333002</c:v>
                </c:pt>
                <c:pt idx="3">
                  <c:v>85</c:v>
                </c:pt>
                <c:pt idx="4">
                  <c:v>0</c:v>
                </c:pt>
                <c:pt idx="5">
                  <c:v>85</c:v>
                </c:pt>
                <c:pt idx="6">
                  <c:v>61.666666666666003</c:v>
                </c:pt>
                <c:pt idx="7">
                  <c:v>73.333333333333002</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TX-w IPOHE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0</c:v>
                </c:pt>
                <c:pt idx="1">
                  <c:v>80</c:v>
                </c:pt>
                <c:pt idx="2">
                  <c:v>73.333333333333002</c:v>
                </c:pt>
                <c:pt idx="3">
                  <c:v>70</c:v>
                </c:pt>
                <c:pt idx="4">
                  <c:v>0</c:v>
                </c:pt>
                <c:pt idx="5">
                  <c:v>93.333333333332988</c:v>
                </c:pt>
                <c:pt idx="6">
                  <c:v>93.333333333332988</c:v>
                </c:pt>
                <c:pt idx="7">
                  <c:v>86.666666666666003</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LA IPOHG</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0</c:v>
                </c:pt>
                <c:pt idx="1">
                  <c:v>95.666666666666003</c:v>
                </c:pt>
                <c:pt idx="2">
                  <c:v>94.333333333332988</c:v>
                </c:pt>
                <c:pt idx="3">
                  <c:v>93</c:v>
                </c:pt>
                <c:pt idx="4">
                  <c:v>0</c:v>
                </c:pt>
                <c:pt idx="5">
                  <c:v>95.333333333332988</c:v>
                </c:pt>
                <c:pt idx="6">
                  <c:v>63.333333333333002</c:v>
                </c:pt>
                <c:pt idx="7">
                  <c:v>85</c:v>
                </c:pt>
              </c:numCache>
            </c:numRef>
          </c:yVal>
          <c:smooth val="0"/>
          <c:extLst>
            <c:ext xmlns:c16="http://schemas.microsoft.com/office/drawing/2014/chart" uri="{C3380CC4-5D6E-409C-BE32-E72D297353CC}">
              <c16:uniqueId val="{00000000-B6E3-463F-B50A-17F31ABC2863}"/>
            </c:ext>
          </c:extLst>
        </c:ser>
        <c:ser>
          <c:idx val="6"/>
          <c:order val="6"/>
          <c:tx>
            <c:strRef>
              <c:f>Sheet1!$H$1</c:f>
              <c:strCache>
                <c:ptCount val="1"/>
                <c:pt idx="0">
                  <c:v>LA SEBEX</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Sheet1!$H$2:$H$9</c:f>
              <c:numCache>
                <c:formatCode>0</c:formatCode>
                <c:ptCount val="8"/>
                <c:pt idx="0">
                  <c:v>0</c:v>
                </c:pt>
                <c:pt idx="1">
                  <c:v>92.666666666666003</c:v>
                </c:pt>
                <c:pt idx="2">
                  <c:v>97.666666666666003</c:v>
                </c:pt>
                <c:pt idx="3">
                  <c:v>89.666666666666003</c:v>
                </c:pt>
                <c:pt idx="4">
                  <c:v>0</c:v>
                </c:pt>
                <c:pt idx="5">
                  <c:v>94.333333333332988</c:v>
                </c:pt>
                <c:pt idx="6">
                  <c:v>61.666666666666003</c:v>
                </c:pt>
                <c:pt idx="7">
                  <c:v>88.333333333332988</c:v>
                </c:pt>
              </c:numCache>
            </c:numRef>
          </c:yVal>
          <c:smooth val="0"/>
          <c:extLst>
            <c:ext xmlns:c16="http://schemas.microsoft.com/office/drawing/2014/chart" uri="{C3380CC4-5D6E-409C-BE32-E72D297353CC}">
              <c16:uniqueId val="{00000001-B6E3-463F-B50A-17F31ABC2863}"/>
            </c:ext>
          </c:extLst>
        </c:ser>
        <c:ser>
          <c:idx val="7"/>
          <c:order val="7"/>
          <c:tx>
            <c:strRef>
              <c:f>Sheet1!$I$1</c:f>
              <c:strCache>
                <c:ptCount val="1"/>
                <c:pt idx="0">
                  <c:v>LA 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Sheet1!$I$2:$I$9</c:f>
              <c:numCache>
                <c:formatCode>0</c:formatCode>
                <c:ptCount val="8"/>
                <c:pt idx="0">
                  <c:v>0</c:v>
                </c:pt>
                <c:pt idx="1">
                  <c:v>92</c:v>
                </c:pt>
                <c:pt idx="2">
                  <c:v>97.333333333332988</c:v>
                </c:pt>
                <c:pt idx="3">
                  <c:v>82.666666666666003</c:v>
                </c:pt>
                <c:pt idx="4">
                  <c:v>0</c:v>
                </c:pt>
                <c:pt idx="5">
                  <c:v>94.333333333332988</c:v>
                </c:pt>
                <c:pt idx="6">
                  <c:v>62.666666666666003</c:v>
                </c:pt>
                <c:pt idx="7">
                  <c:v>73.333333333333002</c:v>
                </c:pt>
              </c:numCache>
            </c:numRef>
          </c:yVal>
          <c:smooth val="0"/>
          <c:extLst>
            <c:ext xmlns:c16="http://schemas.microsoft.com/office/drawing/2014/chart" uri="{C3380CC4-5D6E-409C-BE32-E72D297353CC}">
              <c16:uniqueId val="{00000002-B6E3-463F-B50A-17F31ABC2863}"/>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81.22916666666633</c:v>
                </c:pt>
                <c:pt idx="1">
                  <c:v>85.645833333333073</c:v>
                </c:pt>
                <c:pt idx="2">
                  <c:v>86.854166666666444</c:v>
                </c:pt>
                <c:pt idx="3">
                  <c:v>87.583333333333016</c:v>
                </c:pt>
                <c:pt idx="4">
                  <c:v>81.72916666666633</c:v>
                </c:pt>
                <c:pt idx="5">
                  <c:v>84.54166666666633</c:v>
                </c:pt>
                <c:pt idx="6">
                  <c:v>81.562499999999702</c:v>
                </c:pt>
                <c:pt idx="7">
                  <c:v>84.312499999999702</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GA -AMAPA</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76.666666666666003</c:v>
                </c:pt>
                <c:pt idx="1">
                  <c:v>76.666666666666003</c:v>
                </c:pt>
                <c:pt idx="2">
                  <c:v>84.333333333333002</c:v>
                </c:pt>
                <c:pt idx="3">
                  <c:v>91.666666666666003</c:v>
                </c:pt>
                <c:pt idx="4">
                  <c:v>78.333333333333002</c:v>
                </c:pt>
                <c:pt idx="5">
                  <c:v>81.666666666666003</c:v>
                </c:pt>
                <c:pt idx="6">
                  <c:v>80</c:v>
                </c:pt>
                <c:pt idx="7">
                  <c:v>83.333333333333002</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NC-AMAPA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76.666666666666003</c:v>
                </c:pt>
                <c:pt idx="1">
                  <c:v>82.333333333333002</c:v>
                </c:pt>
                <c:pt idx="2">
                  <c:v>87.666666666666003</c:v>
                </c:pt>
                <c:pt idx="3">
                  <c:v>84.333333333333002</c:v>
                </c:pt>
                <c:pt idx="4">
                  <c:v>80.666666666666003</c:v>
                </c:pt>
                <c:pt idx="5">
                  <c:v>95.333333333332988</c:v>
                </c:pt>
                <c:pt idx="6">
                  <c:v>86</c:v>
                </c:pt>
                <c:pt idx="7">
                  <c:v>85</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OK-AMAPA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73.333333333333002</c:v>
                </c:pt>
                <c:pt idx="1">
                  <c:v>73.333333333333002</c:v>
                </c:pt>
                <c:pt idx="2">
                  <c:v>71.666666666666003</c:v>
                </c:pt>
                <c:pt idx="3">
                  <c:v>73.333333333333002</c:v>
                </c:pt>
                <c:pt idx="4">
                  <c:v>61.666666666666003</c:v>
                </c:pt>
                <c:pt idx="5">
                  <c:v>71.666666666666003</c:v>
                </c:pt>
                <c:pt idx="6">
                  <c:v>75</c:v>
                </c:pt>
                <c:pt idx="7">
                  <c:v>68.333333333333002</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TN-AMAPA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83.333333333333002</c:v>
                </c:pt>
                <c:pt idx="1">
                  <c:v>81.666666666666003</c:v>
                </c:pt>
                <c:pt idx="2">
                  <c:v>93.333333333332988</c:v>
                </c:pt>
                <c:pt idx="3">
                  <c:v>94.333333333332988</c:v>
                </c:pt>
                <c:pt idx="4">
                  <c:v>83.333333333333002</c:v>
                </c:pt>
                <c:pt idx="5">
                  <c:v>94.666666666666003</c:v>
                </c:pt>
                <c:pt idx="6">
                  <c:v>81.666666666666003</c:v>
                </c:pt>
                <c:pt idx="7">
                  <c:v>95.666666666666003</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TW-w 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60</c:v>
                </c:pt>
                <c:pt idx="1">
                  <c:v>87.666666666666003</c:v>
                </c:pt>
                <c:pt idx="2">
                  <c:v>88.333333333332988</c:v>
                </c:pt>
                <c:pt idx="3">
                  <c:v>80</c:v>
                </c:pt>
                <c:pt idx="4">
                  <c:v>66.666666666666003</c:v>
                </c:pt>
                <c:pt idx="5">
                  <c:v>85</c:v>
                </c:pt>
                <c:pt idx="6">
                  <c:v>56.666666666666003</c:v>
                </c:pt>
                <c:pt idx="7">
                  <c:v>84.333333333333002</c:v>
                </c:pt>
              </c:numCache>
            </c:numRef>
          </c:yVal>
          <c:smooth val="0"/>
          <c:extLst>
            <c:ext xmlns:c16="http://schemas.microsoft.com/office/drawing/2014/chart" uri="{C3380CC4-5D6E-409C-BE32-E72D297353CC}">
              <c16:uniqueId val="{00000000-B6E3-463F-B50A-17F31ABC2863}"/>
            </c:ext>
          </c:extLst>
        </c:ser>
        <c:ser>
          <c:idx val="6"/>
          <c:order val="6"/>
          <c:tx>
            <c:strRef>
              <c:f>Sheet1!$H$1</c:f>
              <c:strCache>
                <c:ptCount val="1"/>
                <c:pt idx="0">
                  <c:v>TX-e 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Sheet1!$H$2:$H$9</c:f>
              <c:numCache>
                <c:formatCode>0</c:formatCode>
                <c:ptCount val="8"/>
                <c:pt idx="0">
                  <c:v>46.666666666666003</c:v>
                </c:pt>
                <c:pt idx="1">
                  <c:v>28.333333333333002</c:v>
                </c:pt>
                <c:pt idx="2">
                  <c:v>30</c:v>
                </c:pt>
                <c:pt idx="3">
                  <c:v>41.666666666666003</c:v>
                </c:pt>
                <c:pt idx="4">
                  <c:v>38.333333333333002</c:v>
                </c:pt>
                <c:pt idx="5">
                  <c:v>25</c:v>
                </c:pt>
                <c:pt idx="6">
                  <c:v>13.333333333333</c:v>
                </c:pt>
                <c:pt idx="7">
                  <c:v>5</c:v>
                </c:pt>
              </c:numCache>
            </c:numRef>
          </c:yVal>
          <c:smooth val="0"/>
          <c:extLst>
            <c:ext xmlns:c16="http://schemas.microsoft.com/office/drawing/2014/chart" uri="{C3380CC4-5D6E-409C-BE32-E72D297353CC}">
              <c16:uniqueId val="{00000001-B6E3-463F-B50A-17F31ABC2863}"/>
            </c:ext>
          </c:extLst>
        </c:ser>
        <c:ser>
          <c:idx val="7"/>
          <c:order val="7"/>
          <c:tx>
            <c:strRef>
              <c:f>Sheet1!$I$1</c:f>
              <c:strCache>
                <c:ptCount val="1"/>
                <c:pt idx="0">
                  <c:v>TX-w IPOHE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Sheet1!$I$2:$I$9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2-B6E3-463F-B50A-17F31ABC2863}"/>
            </c:ext>
          </c:extLst>
        </c:ser>
        <c:ser>
          <c:idx val="8"/>
          <c:order val="8"/>
          <c:tx>
            <c:strRef>
              <c:f>Sheet1!$J$1</c:f>
              <c:strCache>
                <c:ptCount val="1"/>
                <c:pt idx="0">
                  <c:v>AR-IPOLA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Sheet1!$J$2:$J$9</c:f>
              <c:numCache>
                <c:formatCode>0</c:formatCode>
                <c:ptCount val="8"/>
                <c:pt idx="0">
                  <c:v>80</c:v>
                </c:pt>
                <c:pt idx="1">
                  <c:v>86.666666666666003</c:v>
                </c:pt>
                <c:pt idx="2">
                  <c:v>85</c:v>
                </c:pt>
                <c:pt idx="3">
                  <c:v>83.333333333333002</c:v>
                </c:pt>
                <c:pt idx="4">
                  <c:v>88.333333333332988</c:v>
                </c:pt>
                <c:pt idx="5">
                  <c:v>81.666666666666003</c:v>
                </c:pt>
                <c:pt idx="6">
                  <c:v>81.666666666666003</c:v>
                </c:pt>
                <c:pt idx="7">
                  <c:v>83.333333333333002</c:v>
                </c:pt>
              </c:numCache>
            </c:numRef>
          </c:yVal>
          <c:smooth val="0"/>
          <c:extLst>
            <c:ext xmlns:c16="http://schemas.microsoft.com/office/drawing/2014/chart" uri="{C3380CC4-5D6E-409C-BE32-E72D297353CC}">
              <c16:uniqueId val="{00000003-B6E3-463F-B50A-17F31ABC2863}"/>
            </c:ext>
          </c:extLst>
        </c:ser>
        <c:ser>
          <c:idx val="9"/>
          <c:order val="9"/>
          <c:tx>
            <c:strRef>
              <c:f>Sheet1!$K$1</c:f>
              <c:strCache>
                <c:ptCount val="1"/>
                <c:pt idx="0">
                  <c:v>NC - IPOLA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Sheet1!$K$2:$K$9</c:f>
              <c:numCache>
                <c:formatCode>0</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4-B6E3-463F-B50A-17F31ABC2863}"/>
            </c:ext>
          </c:extLst>
        </c:ser>
        <c:ser>
          <c:idx val="10"/>
          <c:order val="10"/>
          <c:tx>
            <c:strRef>
              <c:f>Sheet1!$L$1</c:f>
              <c:strCache>
                <c:ptCount val="1"/>
                <c:pt idx="0">
                  <c:v>AR - MOLVE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Sheet1!$L$2:$L$9</c:f>
              <c:numCache>
                <c:formatCode>0</c:formatCode>
                <c:ptCount val="8"/>
                <c:pt idx="0">
                  <c:v>88.333333333332988</c:v>
                </c:pt>
                <c:pt idx="1">
                  <c:v>99.333333333332988</c:v>
                </c:pt>
                <c:pt idx="2">
                  <c:v>96.666666666666003</c:v>
                </c:pt>
                <c:pt idx="3">
                  <c:v>96.333333333332988</c:v>
                </c:pt>
                <c:pt idx="4">
                  <c:v>86.666666666666003</c:v>
                </c:pt>
                <c:pt idx="5">
                  <c:v>88.666666666666003</c:v>
                </c:pt>
                <c:pt idx="6">
                  <c:v>97.666666666666003</c:v>
                </c:pt>
                <c:pt idx="7">
                  <c:v>96.333333333332988</c:v>
                </c:pt>
              </c:numCache>
            </c:numRef>
          </c:yVal>
          <c:smooth val="0"/>
          <c:extLst>
            <c:ext xmlns:c16="http://schemas.microsoft.com/office/drawing/2014/chart" uri="{C3380CC4-5D6E-409C-BE32-E72D297353CC}">
              <c16:uniqueId val="{00000000-1EDD-4614-BD1C-1A155D272443}"/>
            </c:ext>
          </c:extLst>
        </c:ser>
        <c:ser>
          <c:idx val="11"/>
          <c:order val="11"/>
          <c:tx>
            <c:strRef>
              <c:f>Sheet1!$M$1</c:f>
              <c:strCache>
                <c:ptCount val="1"/>
                <c:pt idx="0">
                  <c:v>NC-MOLVE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Sheet1!$M$2:$M$9</c:f>
              <c:numCache>
                <c:formatCode>0</c:formatCode>
                <c:ptCount val="8"/>
                <c:pt idx="0">
                  <c:v>87.666666666666003</c:v>
                </c:pt>
                <c:pt idx="1">
                  <c:v>95</c:v>
                </c:pt>
                <c:pt idx="2">
                  <c:v>91</c:v>
                </c:pt>
                <c:pt idx="3">
                  <c:v>94.333333333332988</c:v>
                </c:pt>
                <c:pt idx="4">
                  <c:v>90</c:v>
                </c:pt>
                <c:pt idx="5">
                  <c:v>88</c:v>
                </c:pt>
                <c:pt idx="6">
                  <c:v>93.333333333332988</c:v>
                </c:pt>
                <c:pt idx="7">
                  <c:v>90.333333333332988</c:v>
                </c:pt>
              </c:numCache>
            </c:numRef>
          </c:yVal>
          <c:smooth val="0"/>
          <c:extLst>
            <c:ext xmlns:c16="http://schemas.microsoft.com/office/drawing/2014/chart" uri="{C3380CC4-5D6E-409C-BE32-E72D297353CC}">
              <c16:uniqueId val="{00000001-1EDD-4614-BD1C-1A155D272443}"/>
            </c:ext>
          </c:extLst>
        </c:ser>
        <c:ser>
          <c:idx val="12"/>
          <c:order val="12"/>
          <c:tx>
            <c:strRef>
              <c:f>Sheet1!$N$1</c:f>
              <c:strCache>
                <c:ptCount val="1"/>
                <c:pt idx="0">
                  <c:v>AR-PHYAN</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Sheet1!$N$2:$N$9</c:f>
              <c:numCache>
                <c:formatCode>0</c:formatCode>
                <c:ptCount val="8"/>
                <c:pt idx="0">
                  <c:v>76.666666666666003</c:v>
                </c:pt>
                <c:pt idx="1">
                  <c:v>95</c:v>
                </c:pt>
                <c:pt idx="2">
                  <c:v>99</c:v>
                </c:pt>
                <c:pt idx="3">
                  <c:v>93.666666666666003</c:v>
                </c:pt>
                <c:pt idx="4">
                  <c:v>85</c:v>
                </c:pt>
                <c:pt idx="5">
                  <c:v>87.333333333332988</c:v>
                </c:pt>
                <c:pt idx="6">
                  <c:v>90.666666666666003</c:v>
                </c:pt>
                <c:pt idx="7">
                  <c:v>94.666666666666003</c:v>
                </c:pt>
              </c:numCache>
            </c:numRef>
          </c:yVal>
          <c:smooth val="0"/>
          <c:extLst>
            <c:ext xmlns:c16="http://schemas.microsoft.com/office/drawing/2014/chart" uri="{C3380CC4-5D6E-409C-BE32-E72D297353CC}">
              <c16:uniqueId val="{00000002-1EDD-4614-BD1C-1A155D272443}"/>
            </c:ext>
          </c:extLst>
        </c:ser>
        <c:ser>
          <c:idx val="13"/>
          <c:order val="13"/>
          <c:tx>
            <c:strRef>
              <c:f>Sheet1!$O$1</c:f>
              <c:strCache>
                <c:ptCount val="1"/>
                <c:pt idx="0">
                  <c:v>NC-POROL</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Sheet1!$O$2:$O$9</c:f>
              <c:numCache>
                <c:formatCode>0</c:formatCode>
                <c:ptCount val="8"/>
                <c:pt idx="0">
                  <c:v>91</c:v>
                </c:pt>
                <c:pt idx="1">
                  <c:v>96.333333333332988</c:v>
                </c:pt>
                <c:pt idx="2">
                  <c:v>91</c:v>
                </c:pt>
                <c:pt idx="3">
                  <c:v>91.666666666666003</c:v>
                </c:pt>
                <c:pt idx="4">
                  <c:v>84.333333333333002</c:v>
                </c:pt>
                <c:pt idx="5">
                  <c:v>95.333333333332988</c:v>
                </c:pt>
                <c:pt idx="6">
                  <c:v>89</c:v>
                </c:pt>
                <c:pt idx="7">
                  <c:v>98.333333333332988</c:v>
                </c:pt>
              </c:numCache>
            </c:numRef>
          </c:yVal>
          <c:smooth val="0"/>
          <c:extLst>
            <c:ext xmlns:c16="http://schemas.microsoft.com/office/drawing/2014/chart" uri="{C3380CC4-5D6E-409C-BE32-E72D297353CC}">
              <c16:uniqueId val="{00000003-1EDD-4614-BD1C-1A155D272443}"/>
            </c:ext>
          </c:extLst>
        </c:ser>
        <c:ser>
          <c:idx val="14"/>
          <c:order val="14"/>
          <c:tx>
            <c:strRef>
              <c:f>Sheet1!$P$1</c:f>
              <c:strCache>
                <c:ptCount val="1"/>
                <c:pt idx="0">
                  <c:v>GA-PORPI</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Sheet1!$P$2:$P$9</c:f>
              <c:numCache>
                <c:formatCode>0</c:formatCode>
                <c:ptCount val="8"/>
                <c:pt idx="0">
                  <c:v>85</c:v>
                </c:pt>
                <c:pt idx="1">
                  <c:v>85</c:v>
                </c:pt>
                <c:pt idx="2">
                  <c:v>88.333333333332988</c:v>
                </c:pt>
                <c:pt idx="3">
                  <c:v>96.666666666666003</c:v>
                </c:pt>
                <c:pt idx="4">
                  <c:v>90</c:v>
                </c:pt>
                <c:pt idx="5">
                  <c:v>86.666666666666003</c:v>
                </c:pt>
                <c:pt idx="6">
                  <c:v>76.666666666666003</c:v>
                </c:pt>
                <c:pt idx="7">
                  <c:v>86.666666666666003</c:v>
                </c:pt>
              </c:numCache>
            </c:numRef>
          </c:yVal>
          <c:smooth val="0"/>
          <c:extLst>
            <c:ext xmlns:c16="http://schemas.microsoft.com/office/drawing/2014/chart" uri="{C3380CC4-5D6E-409C-BE32-E72D297353CC}">
              <c16:uniqueId val="{00000004-1EDD-4614-BD1C-1A155D272443}"/>
            </c:ext>
          </c:extLst>
        </c:ser>
        <c:ser>
          <c:idx val="15"/>
          <c:order val="15"/>
          <c:tx>
            <c:strRef>
              <c:f>Sheet1!$Q$1</c:f>
              <c:strCache>
                <c:ptCount val="1"/>
                <c:pt idx="0">
                  <c:v>AR-SIDSP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Sheet1!$Q$2:$Q$9</c:f>
              <c:numCache>
                <c:formatCode>0</c:formatCode>
                <c:ptCount val="8"/>
                <c:pt idx="0">
                  <c:v>81.666666666666003</c:v>
                </c:pt>
                <c:pt idx="1">
                  <c:v>85</c:v>
                </c:pt>
                <c:pt idx="2">
                  <c:v>88.333333333332988</c:v>
                </c:pt>
                <c:pt idx="3">
                  <c:v>85</c:v>
                </c:pt>
                <c:pt idx="4">
                  <c:v>81.666666666666003</c:v>
                </c:pt>
                <c:pt idx="5">
                  <c:v>80</c:v>
                </c:pt>
                <c:pt idx="6">
                  <c:v>89</c:v>
                </c:pt>
                <c:pt idx="7">
                  <c:v>81.666666666666003</c:v>
                </c:pt>
              </c:numCache>
            </c:numRef>
          </c:yVal>
          <c:smooth val="0"/>
          <c:extLst>
            <c:ext xmlns:c16="http://schemas.microsoft.com/office/drawing/2014/chart" uri="{C3380CC4-5D6E-409C-BE32-E72D297353CC}">
              <c16:uniqueId val="{00000005-1EDD-4614-BD1C-1A155D272443}"/>
            </c:ext>
          </c:extLst>
        </c:ser>
        <c:ser>
          <c:idx val="16"/>
          <c:order val="16"/>
          <c:tx>
            <c:strRef>
              <c:f>Sheet1!$R$1</c:f>
              <c:strCache>
                <c:ptCount val="1"/>
                <c:pt idx="0">
                  <c:v>MS-SIDSP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Sheet1!$R$2:$R$9</c:f>
              <c:numCache>
                <c:formatCode>0</c:formatCode>
                <c:ptCount val="8"/>
                <c:pt idx="0">
                  <c:v>92.666666666666003</c:v>
                </c:pt>
                <c:pt idx="1">
                  <c:v>98</c:v>
                </c:pt>
                <c:pt idx="2">
                  <c:v>95</c:v>
                </c:pt>
                <c:pt idx="3">
                  <c:v>95</c:v>
                </c:pt>
                <c:pt idx="4">
                  <c:v>92.666666666666003</c:v>
                </c:pt>
                <c:pt idx="5">
                  <c:v>91.666666666666003</c:v>
                </c:pt>
                <c:pt idx="6">
                  <c:v>94.333333333332988</c:v>
                </c:pt>
                <c:pt idx="7">
                  <c:v>96</c:v>
                </c:pt>
              </c:numCache>
            </c:numRef>
          </c:yVal>
          <c:smooth val="0"/>
          <c:extLst>
            <c:ext xmlns:c16="http://schemas.microsoft.com/office/drawing/2014/chart" uri="{C3380CC4-5D6E-409C-BE32-E72D297353CC}">
              <c16:uniqueId val="{00000006-1EDD-4614-BD1C-1A155D272443}"/>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0</c:v>
                </c:pt>
                <c:pt idx="1">
                  <c:v>89.999999999999574</c:v>
                </c:pt>
                <c:pt idx="2">
                  <c:v>89.619047619047279</c:v>
                </c:pt>
                <c:pt idx="3">
                  <c:v>80.238095238094857</c:v>
                </c:pt>
                <c:pt idx="4">
                  <c:v>0</c:v>
                </c:pt>
                <c:pt idx="5">
                  <c:v>87.714285714285566</c:v>
                </c:pt>
                <c:pt idx="6">
                  <c:v>47.619047619047286</c:v>
                </c:pt>
                <c:pt idx="7">
                  <c:v>76.66666666666643</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LA-AMAPA</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0</c:v>
                </c:pt>
                <c:pt idx="1">
                  <c:v>98.333333333332988</c:v>
                </c:pt>
                <c:pt idx="2">
                  <c:v>92.666666666666003</c:v>
                </c:pt>
                <c:pt idx="3">
                  <c:v>66.666666666666003</c:v>
                </c:pt>
                <c:pt idx="4">
                  <c:v>0</c:v>
                </c:pt>
                <c:pt idx="5">
                  <c:v>95</c:v>
                </c:pt>
                <c:pt idx="6">
                  <c:v>46.666666666666003</c:v>
                </c:pt>
                <c:pt idx="7">
                  <c:v>86.666666666666003</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TX-w AMAPA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0</c:v>
                </c:pt>
                <c:pt idx="1">
                  <c:v>93.333333333332988</c:v>
                </c:pt>
                <c:pt idx="2">
                  <c:v>93.333333333332988</c:v>
                </c:pt>
                <c:pt idx="3">
                  <c:v>73.333333333333002</c:v>
                </c:pt>
                <c:pt idx="4">
                  <c:v>0</c:v>
                </c:pt>
                <c:pt idx="5">
                  <c:v>80</c:v>
                </c:pt>
                <c:pt idx="6">
                  <c:v>56.666666666666003</c:v>
                </c:pt>
                <c:pt idx="7">
                  <c:v>83.333333333333002</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LA-CASOB</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0</c:v>
                </c:pt>
                <c:pt idx="1">
                  <c:v>86.666666666666003</c:v>
                </c:pt>
                <c:pt idx="2">
                  <c:v>80</c:v>
                </c:pt>
                <c:pt idx="3">
                  <c:v>83.333333333333002</c:v>
                </c:pt>
                <c:pt idx="4">
                  <c:v>0</c:v>
                </c:pt>
                <c:pt idx="5">
                  <c:v>85</c:v>
                </c:pt>
                <c:pt idx="6">
                  <c:v>50</c:v>
                </c:pt>
                <c:pt idx="7">
                  <c:v>70</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TX-w IPOHE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0</c:v>
                </c:pt>
                <c:pt idx="1">
                  <c:v>76.666666666666003</c:v>
                </c:pt>
                <c:pt idx="2">
                  <c:v>76.666666666666003</c:v>
                </c:pt>
                <c:pt idx="3">
                  <c:v>85</c:v>
                </c:pt>
                <c:pt idx="4">
                  <c:v>0</c:v>
                </c:pt>
                <c:pt idx="5">
                  <c:v>70</c:v>
                </c:pt>
                <c:pt idx="6">
                  <c:v>60</c:v>
                </c:pt>
                <c:pt idx="7">
                  <c:v>63.333333333333002</c:v>
                </c:pt>
              </c:numCache>
            </c:numRef>
          </c:yVal>
          <c:smooth val="0"/>
          <c:extLst>
            <c:ext xmlns:c16="http://schemas.microsoft.com/office/drawing/2014/chart" uri="{C3380CC4-5D6E-409C-BE32-E72D297353CC}">
              <c16:uniqueId val="{00000001-248E-4A9A-AC1D-54497453D7F7}"/>
            </c:ext>
          </c:extLst>
        </c:ser>
        <c:ser>
          <c:idx val="5"/>
          <c:order val="5"/>
          <c:tx>
            <c:strRef>
              <c:f>Sheet1!$G$1</c:f>
              <c:strCache>
                <c:ptCount val="1"/>
                <c:pt idx="0">
                  <c:v>LA IPOHG</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Sheet1!$G$2:$G$9</c:f>
              <c:numCache>
                <c:formatCode>0</c:formatCode>
                <c:ptCount val="8"/>
                <c:pt idx="0">
                  <c:v>0</c:v>
                </c:pt>
                <c:pt idx="1">
                  <c:v>93.333333333332988</c:v>
                </c:pt>
                <c:pt idx="2">
                  <c:v>93.333333333332988</c:v>
                </c:pt>
                <c:pt idx="3">
                  <c:v>90</c:v>
                </c:pt>
                <c:pt idx="4">
                  <c:v>0</c:v>
                </c:pt>
                <c:pt idx="5">
                  <c:v>95.333333333332988</c:v>
                </c:pt>
                <c:pt idx="6">
                  <c:v>46.666666666666003</c:v>
                </c:pt>
                <c:pt idx="7">
                  <c:v>80</c:v>
                </c:pt>
              </c:numCache>
            </c:numRef>
          </c:yVal>
          <c:smooth val="0"/>
          <c:extLst>
            <c:ext xmlns:c16="http://schemas.microsoft.com/office/drawing/2014/chart" uri="{C3380CC4-5D6E-409C-BE32-E72D297353CC}">
              <c16:uniqueId val="{00000000-B6E3-463F-B50A-17F31ABC2863}"/>
            </c:ext>
          </c:extLst>
        </c:ser>
        <c:ser>
          <c:idx val="6"/>
          <c:order val="6"/>
          <c:tx>
            <c:strRef>
              <c:f>Sheet1!$H$1</c:f>
              <c:strCache>
                <c:ptCount val="1"/>
                <c:pt idx="0">
                  <c:v>LA SEBEX</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Sheet1!$H$2:$H$9</c:f>
              <c:numCache>
                <c:formatCode>0</c:formatCode>
                <c:ptCount val="8"/>
                <c:pt idx="0">
                  <c:v>0</c:v>
                </c:pt>
                <c:pt idx="1">
                  <c:v>91.666666666666003</c:v>
                </c:pt>
                <c:pt idx="2">
                  <c:v>95</c:v>
                </c:pt>
                <c:pt idx="3">
                  <c:v>86.666666666666003</c:v>
                </c:pt>
                <c:pt idx="4">
                  <c:v>0</c:v>
                </c:pt>
                <c:pt idx="5">
                  <c:v>94.333333333332988</c:v>
                </c:pt>
                <c:pt idx="6">
                  <c:v>40</c:v>
                </c:pt>
                <c:pt idx="7">
                  <c:v>83.333333333333002</c:v>
                </c:pt>
              </c:numCache>
            </c:numRef>
          </c:yVal>
          <c:smooth val="0"/>
          <c:extLst>
            <c:ext xmlns:c16="http://schemas.microsoft.com/office/drawing/2014/chart" uri="{C3380CC4-5D6E-409C-BE32-E72D297353CC}">
              <c16:uniqueId val="{00000001-B6E3-463F-B50A-17F31ABC2863}"/>
            </c:ext>
          </c:extLst>
        </c:ser>
        <c:ser>
          <c:idx val="7"/>
          <c:order val="7"/>
          <c:tx>
            <c:strRef>
              <c:f>Sheet1!$I$1</c:f>
              <c:strCache>
                <c:ptCount val="1"/>
                <c:pt idx="0">
                  <c:v>LA SIDSP</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Sheet1!$I$2:$I$9</c:f>
              <c:numCache>
                <c:formatCode>0</c:formatCode>
                <c:ptCount val="8"/>
                <c:pt idx="0">
                  <c:v>0</c:v>
                </c:pt>
                <c:pt idx="1">
                  <c:v>90</c:v>
                </c:pt>
                <c:pt idx="2">
                  <c:v>96.333333333332988</c:v>
                </c:pt>
                <c:pt idx="3">
                  <c:v>76.666666666666003</c:v>
                </c:pt>
                <c:pt idx="4">
                  <c:v>0</c:v>
                </c:pt>
                <c:pt idx="5">
                  <c:v>94.333333333332988</c:v>
                </c:pt>
                <c:pt idx="6">
                  <c:v>33.333333333333002</c:v>
                </c:pt>
                <c:pt idx="7">
                  <c:v>70</c:v>
                </c:pt>
              </c:numCache>
            </c:numRef>
          </c:yVal>
          <c:smooth val="0"/>
          <c:extLst>
            <c:ext xmlns:c16="http://schemas.microsoft.com/office/drawing/2014/chart" uri="{C3380CC4-5D6E-409C-BE32-E72D297353CC}">
              <c16:uniqueId val="{00000002-B6E3-463F-B50A-17F31ABC2863}"/>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cat>
          <c:val>
            <c:numRef>
              <c:f>Sheet1!$B$2:$B$9</c:f>
              <c:numCache>
                <c:formatCode>0</c:formatCode>
                <c:ptCount val="8"/>
                <c:pt idx="0">
                  <c:v>97.916666666666003</c:v>
                </c:pt>
                <c:pt idx="1">
                  <c:v>98.083333333333002</c:v>
                </c:pt>
                <c:pt idx="2">
                  <c:v>95.999999999999744</c:v>
                </c:pt>
                <c:pt idx="3">
                  <c:v>96.416666666666487</c:v>
                </c:pt>
                <c:pt idx="4">
                  <c:v>96.249999999999744</c:v>
                </c:pt>
                <c:pt idx="5">
                  <c:v>97.499999999999744</c:v>
                </c:pt>
                <c:pt idx="6">
                  <c:v>96.416666666666487</c:v>
                </c:pt>
                <c:pt idx="7">
                  <c:v>96.583333333332988</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MS-BRAPP</c:v>
                </c:pt>
              </c:strCache>
            </c:strRef>
          </c:tx>
          <c:spPr>
            <a:ln w="28569">
              <a:noFill/>
            </a:ln>
          </c:spPr>
          <c:marker>
            <c:symbol val="triangle"/>
            <c:size val="7"/>
            <c:spPr>
              <a:solidFill>
                <a:srgbClr val="FF0000"/>
              </a:solidFill>
              <a:ln>
                <a:noFill/>
              </a:ln>
            </c:spPr>
          </c:marke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Sheet1!$C$2:$C$9</c:f>
              <c:numCache>
                <c:formatCode>0</c:formatCode>
                <c:ptCount val="8"/>
                <c:pt idx="0">
                  <c:v>98.666666666666003</c:v>
                </c:pt>
                <c:pt idx="1">
                  <c:v>99</c:v>
                </c:pt>
                <c:pt idx="2">
                  <c:v>97.333333333332988</c:v>
                </c:pt>
                <c:pt idx="3">
                  <c:v>99</c:v>
                </c:pt>
                <c:pt idx="4">
                  <c:v>100</c:v>
                </c:pt>
                <c:pt idx="5">
                  <c:v>98.333333333332988</c:v>
                </c:pt>
                <c:pt idx="6">
                  <c:v>99</c:v>
                </c:pt>
                <c:pt idx="7">
                  <c:v>99.666666666666003</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GA-DIGSA</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Sheet1!$D$2:$D$9</c:f>
              <c:numCache>
                <c:formatCode>0</c:formatCode>
                <c:ptCount val="8"/>
                <c:pt idx="0">
                  <c:v>96.666666666666003</c:v>
                </c:pt>
                <c:pt idx="1">
                  <c:v>96.666666666666003</c:v>
                </c:pt>
                <c:pt idx="2">
                  <c:v>93.333333333332988</c:v>
                </c:pt>
                <c:pt idx="3">
                  <c:v>93.333333333332988</c:v>
                </c:pt>
                <c:pt idx="4">
                  <c:v>91.666666666666003</c:v>
                </c:pt>
                <c:pt idx="5">
                  <c:v>96.666666666666003</c:v>
                </c:pt>
                <c:pt idx="6">
                  <c:v>93.333333333332988</c:v>
                </c:pt>
                <c:pt idx="7">
                  <c:v>93.333333333332988</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GA-DTTAE</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Sheet1!$E$2:$E$9</c:f>
              <c:numCache>
                <c:formatCode>0</c:formatCode>
                <c:ptCount val="8"/>
                <c:pt idx="0">
                  <c:v>96.666666666666003</c:v>
                </c:pt>
                <c:pt idx="1">
                  <c:v>96.666666666666003</c:v>
                </c:pt>
                <c:pt idx="2">
                  <c:v>93.333333333332988</c:v>
                </c:pt>
                <c:pt idx="3">
                  <c:v>93.333333333332988</c:v>
                </c:pt>
                <c:pt idx="4">
                  <c:v>93.333333333332988</c:v>
                </c:pt>
                <c:pt idx="5">
                  <c:v>95</c:v>
                </c:pt>
                <c:pt idx="6">
                  <c:v>93.333333333332988</c:v>
                </c:pt>
                <c:pt idx="7">
                  <c:v>93.333333333332988</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TN-ELEIN</c:v>
                </c:pt>
              </c:strCache>
            </c:strRef>
          </c:tx>
          <c:spPr>
            <a:ln w="28575">
              <a:noFill/>
            </a:ln>
          </c:spPr>
          <c:xVal>
            <c:strRef>
              <c:f>Sheet1!$A$2:$A$9</c:f>
              <c:strCache>
                <c:ptCount val="8"/>
                <c:pt idx="0">
                  <c:v>EO 1060 gae + GLY 1130 gae + RIDION 1%</c:v>
                </c:pt>
                <c:pt idx="1">
                  <c:v>SMOC 1420 g + EO 1060 gae + GLY 1130 gae + RIDION 1%</c:v>
                </c:pt>
                <c:pt idx="2">
                  <c:v>Sequence 2570 gae + EO 1060 gae + Ridion 1%</c:v>
                </c:pt>
                <c:pt idx="3">
                  <c:v>Envoke 7.99 g + EO 1060 gae + GLY 1130 gae + Ridion 1%</c:v>
                </c:pt>
                <c:pt idx="4">
                  <c:v>ED 2210 gae + Ridion 1%</c:v>
                </c:pt>
                <c:pt idx="5">
                  <c:v>SMOC 1420 g + ED 2210 gae + RIDION 1%</c:v>
                </c:pt>
                <c:pt idx="6">
                  <c:v>Envoke 7.99 g + ED 2210 gae + Ridion 1%</c:v>
                </c:pt>
                <c:pt idx="7">
                  <c:v>Warrant 1260 g + EO 1060 gae + GLY 1130 gae + RIDION 1%</c:v>
                </c:pt>
              </c:strCache>
            </c:strRef>
          </c:xVal>
          <c:yVal>
            <c:numRef>
              <c:f>Sheet1!$F$2:$F$9</c:f>
              <c:numCache>
                <c:formatCode>0</c:formatCode>
                <c:ptCount val="8"/>
                <c:pt idx="0">
                  <c:v>99.666666666666003</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1-248E-4A9A-AC1D-54497453D7F7}"/>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974E0656-C818-45D6-85DC-65BF698117D2}" type="datetimeFigureOut">
              <a:rPr lang="en-US"/>
              <a:pPr>
                <a:defRPr/>
              </a:pPr>
              <a:t>10/7/2020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13ACADF-E640-4F2E-86B7-5D7CC23933E3}" type="slidenum">
              <a:rPr lang="en-US"/>
              <a:pPr>
                <a:defRPr/>
              </a:pPr>
              <a:t>‹#›</a:t>
            </a:fld>
            <a:endParaRPr lang="en-US" dirty="0"/>
          </a:p>
        </p:txBody>
      </p:sp>
    </p:spTree>
    <p:extLst>
      <p:ext uri="{BB962C8B-B14F-4D97-AF65-F5344CB8AC3E}">
        <p14:creationId xmlns:p14="http://schemas.microsoft.com/office/powerpoint/2010/main" val="81376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460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C65CB08E-030D-44BD-9DA6-F1F2EBB5FC49}" type="slidenum">
              <a:rPr lang="en-US" smtClean="0">
                <a:latin typeface="Calibri" pitchFamily="34" charset="0"/>
              </a:rPr>
              <a:pPr fontAlgn="base">
                <a:spcBef>
                  <a:spcPct val="0"/>
                </a:spcBef>
                <a:spcAft>
                  <a:spcPct val="0"/>
                </a:spcAft>
                <a:defRPr/>
              </a:pPr>
              <a:t>1</a:t>
            </a:fld>
            <a:endParaRPr lang="en-US" dirty="0">
              <a:latin typeface="Calibri" pitchFamily="34" charset="0"/>
            </a:endParaRPr>
          </a:p>
        </p:txBody>
      </p:sp>
    </p:spTree>
    <p:extLst>
      <p:ext uri="{BB962C8B-B14F-4D97-AF65-F5344CB8AC3E}">
        <p14:creationId xmlns:p14="http://schemas.microsoft.com/office/powerpoint/2010/main" val="337768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AB1A9CC0-C0DA-4A82-821C-4992545B1ED3}"/>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59C99D79-61D5-4646-B0BD-700AD504AE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0F2A96DB-7965-499E-B46A-20BD981983DA}"/>
              </a:ext>
            </a:extLst>
          </p:cNvPr>
          <p:cNvSpPr>
            <a:spLocks noGrp="1"/>
          </p:cNvSpPr>
          <p:nvPr>
            <p:ph type="sldNum" sz="quarter" idx="5"/>
          </p:nvPr>
        </p:nvSpPr>
        <p:spPr/>
        <p:txBody>
          <a:bodyPr/>
          <a:lstStyle/>
          <a:p>
            <a:pPr eaLnBrk="1" fontAlgn="auto" hangingPunct="1">
              <a:spcBef>
                <a:spcPts val="0"/>
              </a:spcBef>
              <a:spcAft>
                <a:spcPts val="0"/>
              </a:spcAft>
              <a:defRPr/>
            </a:pPr>
            <a:fld id="{6E049397-0666-43B4-A19D-D9E412D28BD6}" type="slidenum">
              <a:rPr lang="en-US" smtClean="0">
                <a:solidFill>
                  <a:prstClr val="black"/>
                </a:solidFill>
                <a:latin typeface="Calibri"/>
                <a:cs typeface="+mn-cs"/>
              </a:rPr>
              <a:pPr eaLnBrk="1" fontAlgn="auto" hangingPunct="1">
                <a:spcBef>
                  <a:spcPts val="0"/>
                </a:spcBef>
                <a:spcAft>
                  <a:spcPts val="0"/>
                </a:spcAft>
                <a:defRPr/>
              </a:pPr>
              <a:t>2</a:t>
            </a:fld>
            <a:endParaRPr lang="en-US" dirty="0">
              <a:solidFill>
                <a:prstClr val="black"/>
              </a:solidFill>
              <a:latin typeface="Calibri"/>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71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29F8CAA6-D172-4491-ACF7-E3E35994D4A0}" type="slidenum">
              <a:rPr lang="en-US" smtClean="0">
                <a:latin typeface="Calibri" pitchFamily="34" charset="0"/>
              </a:rPr>
              <a:pPr fontAlgn="base">
                <a:spcBef>
                  <a:spcPct val="0"/>
                </a:spcBef>
                <a:spcAft>
                  <a:spcPct val="0"/>
                </a:spcAft>
                <a:defRPr/>
              </a:pPr>
              <a:t>3</a:t>
            </a:fld>
            <a:endParaRPr lang="en-US" dirty="0">
              <a:latin typeface="Calibri" pitchFamily="34" charset="0"/>
            </a:endParaRPr>
          </a:p>
        </p:txBody>
      </p:sp>
    </p:spTree>
    <p:extLst>
      <p:ext uri="{BB962C8B-B14F-4D97-AF65-F5344CB8AC3E}">
        <p14:creationId xmlns:p14="http://schemas.microsoft.com/office/powerpoint/2010/main" val="250757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21</a:t>
            </a:fld>
            <a:endParaRPr lang="en-US" dirty="0">
              <a:latin typeface="Calibri" pitchFamily="34" charset="0"/>
            </a:endParaRPr>
          </a:p>
        </p:txBody>
      </p:sp>
    </p:spTree>
    <p:extLst>
      <p:ext uri="{BB962C8B-B14F-4D97-AF65-F5344CB8AC3E}">
        <p14:creationId xmlns:p14="http://schemas.microsoft.com/office/powerpoint/2010/main" val="3776482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22</a:t>
            </a:fld>
            <a:endParaRPr lang="en-US" dirty="0">
              <a:latin typeface="Calibri" pitchFamily="34" charset="0"/>
            </a:endParaRPr>
          </a:p>
        </p:txBody>
      </p:sp>
    </p:spTree>
    <p:extLst>
      <p:ext uri="{BB962C8B-B14F-4D97-AF65-F5344CB8AC3E}">
        <p14:creationId xmlns:p14="http://schemas.microsoft.com/office/powerpoint/2010/main" val="104706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23</a:t>
            </a:fld>
            <a:endParaRPr lang="en-US" dirty="0">
              <a:latin typeface="Calibri" pitchFamily="34" charset="0"/>
            </a:endParaRPr>
          </a:p>
        </p:txBody>
      </p:sp>
    </p:spTree>
    <p:extLst>
      <p:ext uri="{BB962C8B-B14F-4D97-AF65-F5344CB8AC3E}">
        <p14:creationId xmlns:p14="http://schemas.microsoft.com/office/powerpoint/2010/main" val="2616754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owerpoint_land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 y="0"/>
            <a:ext cx="1220046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subTitle" sz="quarter" idx="1"/>
          </p:nvPr>
        </p:nvSpPr>
        <p:spPr>
          <a:xfrm>
            <a:off x="914401" y="5927726"/>
            <a:ext cx="9599084" cy="360363"/>
          </a:xfrm>
        </p:spPr>
        <p:txBody>
          <a:bodyPr wrap="none"/>
          <a:lstStyle>
            <a:lvl1pPr marL="0" indent="0">
              <a:buFont typeface="Arial" charset="0"/>
              <a:buNone/>
              <a:defRPr sz="1200">
                <a:solidFill>
                  <a:schemeClr val="tx2"/>
                </a:solidFill>
              </a:defRPr>
            </a:lvl1pPr>
          </a:lstStyle>
          <a:p>
            <a:r>
              <a:rPr lang="en-US" noProof="0"/>
              <a:t>Click to edit Master subtitle style</a:t>
            </a:r>
            <a:endParaRPr lang="en-US" noProof="0" dirty="0"/>
          </a:p>
        </p:txBody>
      </p:sp>
      <p:sp>
        <p:nvSpPr>
          <p:cNvPr id="8196" name="Rectangle 4"/>
          <p:cNvSpPr>
            <a:spLocks noGrp="1" noChangeArrowheads="1"/>
          </p:cNvSpPr>
          <p:nvPr>
            <p:ph type="ctrTitle" sz="quarter"/>
          </p:nvPr>
        </p:nvSpPr>
        <p:spPr>
          <a:xfrm>
            <a:off x="916518" y="4035426"/>
            <a:ext cx="9596967" cy="422275"/>
          </a:xfrm>
        </p:spPr>
        <p:txBody>
          <a:bodyPr anchor="t"/>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014025813"/>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2278555993"/>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57733" y="88901"/>
            <a:ext cx="2819400" cy="5853113"/>
          </a:xfrm>
        </p:spPr>
        <p:txBody>
          <a:bodyPr vert="eaVert"/>
          <a:lstStyle/>
          <a:p>
            <a:r>
              <a:rPr lang="en-US"/>
              <a:t>Click to edit Master title style</a:t>
            </a:r>
            <a:endParaRPr lang="de-CH" dirty="0"/>
          </a:p>
        </p:txBody>
      </p:sp>
      <p:sp>
        <p:nvSpPr>
          <p:cNvPr id="3" name="Vertical Text Placeholder 2"/>
          <p:cNvSpPr>
            <a:spLocks noGrp="1"/>
          </p:cNvSpPr>
          <p:nvPr>
            <p:ph type="body" orient="vert" idx="1"/>
          </p:nvPr>
        </p:nvSpPr>
        <p:spPr>
          <a:xfrm>
            <a:off x="497418" y="88901"/>
            <a:ext cx="8257116" cy="5853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324009657"/>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7418" y="88900"/>
            <a:ext cx="11271249" cy="444500"/>
          </a:xfrm>
        </p:spPr>
        <p:txBody>
          <a:bodyPr/>
          <a:lstStyle>
            <a:lvl1pPr>
              <a:defRPr sz="2000"/>
            </a:lvl1pPr>
          </a:lstStyle>
          <a:p>
            <a:r>
              <a:rPr lang="en-US"/>
              <a:t>Click to edit Master title style</a:t>
            </a:r>
            <a:endParaRPr lang="de-CH" dirty="0"/>
          </a:p>
        </p:txBody>
      </p:sp>
      <p:sp>
        <p:nvSpPr>
          <p:cNvPr id="3" name="Content Placeholder 2"/>
          <p:cNvSpPr>
            <a:spLocks noGrp="1"/>
          </p:cNvSpPr>
          <p:nvPr>
            <p:ph idx="1"/>
          </p:nvPr>
        </p:nvSpPr>
        <p:spPr>
          <a:xfrm>
            <a:off x="497418" y="838201"/>
            <a:ext cx="11279716" cy="5103813"/>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1005536373"/>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2200" b="1" cap="none" baseline="0"/>
            </a:lvl1pPr>
          </a:lstStyle>
          <a:p>
            <a:r>
              <a:rPr lang="en-US"/>
              <a:t>Click to edit Master title style</a:t>
            </a:r>
            <a:endParaRPr lang="de-CH"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1886975456"/>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dirty="0"/>
          </a:p>
        </p:txBody>
      </p:sp>
      <p:sp>
        <p:nvSpPr>
          <p:cNvPr id="3" name="Content Placeholder 2"/>
          <p:cNvSpPr>
            <a:spLocks noGrp="1"/>
          </p:cNvSpPr>
          <p:nvPr>
            <p:ph sz="half" idx="1"/>
          </p:nvPr>
        </p:nvSpPr>
        <p:spPr>
          <a:xfrm>
            <a:off x="497417" y="1211263"/>
            <a:ext cx="5537200" cy="473075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6237818" y="1211263"/>
            <a:ext cx="5539316" cy="473075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5"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206666108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de-CH"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6193368" y="1535113"/>
            <a:ext cx="5389033" cy="639762"/>
          </a:xfrm>
          <a:noFill/>
          <a:ln w="9525">
            <a:noFill/>
            <a:miter lim="800000"/>
            <a:headEnd/>
            <a:tailEnd/>
          </a:ln>
        </p:spPr>
        <p:txBody>
          <a:bodyPr anchor="b"/>
          <a:lstStyle>
            <a:lvl1pPr marL="0" indent="0">
              <a:buNone/>
              <a:defRPr lang="en-US" sz="2000" b="1"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1276996534"/>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2205912129"/>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1808982720"/>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200" b="1"/>
            </a:lvl1pPr>
          </a:lstStyle>
          <a:p>
            <a:r>
              <a:rPr lang="en-US"/>
              <a:t>Click to edit Master title style</a:t>
            </a:r>
            <a:endParaRPr lang="de-CH" dirty="0"/>
          </a:p>
        </p:txBody>
      </p:sp>
      <p:sp>
        <p:nvSpPr>
          <p:cNvPr id="3" name="Content Placeholder 2"/>
          <p:cNvSpPr>
            <a:spLocks noGrp="1"/>
          </p:cNvSpPr>
          <p:nvPr>
            <p:ph idx="1"/>
          </p:nvPr>
        </p:nvSpPr>
        <p:spPr>
          <a:xfrm>
            <a:off x="4766733" y="273051"/>
            <a:ext cx="6815667" cy="5853113"/>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2932312597"/>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200" b="1"/>
            </a:lvl1pPr>
          </a:lstStyle>
          <a:p>
            <a:r>
              <a:rPr lang="en-US"/>
              <a:t>Click to edit Master title style</a:t>
            </a:r>
            <a:endParaRPr lang="de-CH" dirty="0"/>
          </a:p>
        </p:txBody>
      </p:sp>
      <p:sp>
        <p:nvSpPr>
          <p:cNvPr id="3" name="Picture Placeholder 2"/>
          <p:cNvSpPr>
            <a:spLocks noGrp="1"/>
          </p:cNvSpPr>
          <p:nvPr>
            <p:ph type="pic" idx="1"/>
          </p:nvPr>
        </p:nvSpPr>
        <p:spPr>
          <a:xfrm>
            <a:off x="2389717" y="612775"/>
            <a:ext cx="7315200" cy="41148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de-CH"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p:txBody>
          <a:bodyPr/>
          <a:lstStyle>
            <a:lvl1pPr>
              <a:defRPr dirty="0"/>
            </a:lvl1p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3887222178"/>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pic>
        <p:nvPicPr>
          <p:cNvPr id="1026" name="Picture 7" descr="ppt_land_print_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173789"/>
            <a:ext cx="12192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97418" y="88900"/>
            <a:ext cx="11271249"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97418" y="1211263"/>
            <a:ext cx="11279716"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173" name="Rectangle 5"/>
          <p:cNvSpPr>
            <a:spLocks noGrp="1" noChangeArrowheads="1"/>
          </p:cNvSpPr>
          <p:nvPr>
            <p:ph type="ftr" sz="quarter" idx="3"/>
          </p:nvPr>
        </p:nvSpPr>
        <p:spPr bwMode="auto">
          <a:xfrm>
            <a:off x="1056217" y="6483350"/>
            <a:ext cx="7670800" cy="376238"/>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normAutofit/>
          </a:bodyPr>
          <a:lstStyle>
            <a:lvl1pPr eaLnBrk="0" fontAlgn="auto" hangingPunct="0">
              <a:spcBef>
                <a:spcPts val="0"/>
              </a:spcBef>
              <a:spcAft>
                <a:spcPts val="600"/>
              </a:spcAft>
              <a:tabLst>
                <a:tab pos="441325" algn="l"/>
              </a:tabLst>
              <a:defRPr sz="1200" dirty="0">
                <a:latin typeface="Arial" charset="0"/>
                <a:cs typeface="+mn-cs"/>
              </a:defRPr>
            </a:lvl1pPr>
          </a:lstStyle>
          <a:p>
            <a:pPr>
              <a:defRPr/>
            </a:pPr>
            <a:r>
              <a:rPr lang="en-US"/>
              <a:t>Classification: CONFIDENTIAL- 2020 CPFD; HSM102A4-2020US</a:t>
            </a:r>
            <a:endParaRPr lang="en-US" dirty="0"/>
          </a:p>
        </p:txBody>
      </p:sp>
      <p:sp>
        <p:nvSpPr>
          <p:cNvPr id="1030" name="Rectangle 6"/>
          <p:cNvSpPr>
            <a:spLocks noChangeArrowheads="1"/>
          </p:cNvSpPr>
          <p:nvPr/>
        </p:nvSpPr>
        <p:spPr bwMode="auto">
          <a:xfrm>
            <a:off x="391584" y="6483350"/>
            <a:ext cx="742949"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Aft>
                <a:spcPts val="600"/>
              </a:spcAft>
              <a:tabLst>
                <a:tab pos="441325" algn="l"/>
              </a:tabLst>
            </a:pPr>
            <a:fld id="{B5BCF527-32DC-4343-809A-477524B97BC5}" type="slidenum">
              <a:rPr lang="en-US" sz="1200"/>
              <a:pPr eaLnBrk="0" hangingPunct="0">
                <a:spcAft>
                  <a:spcPts val="600"/>
                </a:spcAft>
                <a:tabLst>
                  <a:tab pos="441325" algn="l"/>
                </a:tabLst>
              </a:pPr>
              <a:t>‹#›</a:t>
            </a:fld>
            <a:r>
              <a:rPr lang="en-US" sz="1200"/>
              <a:t>	</a:t>
            </a:r>
          </a:p>
        </p:txBody>
      </p:sp>
      <p:pic>
        <p:nvPicPr>
          <p:cNvPr id="1031" name="Picture 8" descr="new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6434" y="6403975"/>
            <a:ext cx="156633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ransition>
    <p:wipe dir="r"/>
  </p:transition>
  <p:hf sldNum="0" hdr="0" dt="0"/>
  <p:txStyles>
    <p:titleStyle>
      <a:lvl1pPr algn="l" defTabSz="957263" rtl="0" eaLnBrk="0" fontAlgn="base" hangingPunct="0">
        <a:lnSpc>
          <a:spcPct val="90000"/>
        </a:lnSpc>
        <a:spcBef>
          <a:spcPct val="0"/>
        </a:spcBef>
        <a:spcAft>
          <a:spcPct val="0"/>
        </a:spcAft>
        <a:defRPr sz="2200" b="1">
          <a:solidFill>
            <a:schemeClr val="tx2"/>
          </a:solidFill>
          <a:latin typeface="+mj-lt"/>
          <a:ea typeface="+mj-ea"/>
          <a:cs typeface="+mj-cs"/>
        </a:defRPr>
      </a:lvl1pPr>
      <a:lvl2pPr algn="l" defTabSz="957263" rtl="0" eaLnBrk="0" fontAlgn="base" hangingPunct="0">
        <a:lnSpc>
          <a:spcPct val="90000"/>
        </a:lnSpc>
        <a:spcBef>
          <a:spcPct val="0"/>
        </a:spcBef>
        <a:spcAft>
          <a:spcPct val="0"/>
        </a:spcAft>
        <a:defRPr sz="2200" b="1">
          <a:solidFill>
            <a:schemeClr val="tx2"/>
          </a:solidFill>
          <a:latin typeface="Arial" charset="0"/>
        </a:defRPr>
      </a:lvl2pPr>
      <a:lvl3pPr algn="l" defTabSz="957263" rtl="0" eaLnBrk="0" fontAlgn="base" hangingPunct="0">
        <a:lnSpc>
          <a:spcPct val="90000"/>
        </a:lnSpc>
        <a:spcBef>
          <a:spcPct val="0"/>
        </a:spcBef>
        <a:spcAft>
          <a:spcPct val="0"/>
        </a:spcAft>
        <a:defRPr sz="2200" b="1">
          <a:solidFill>
            <a:schemeClr val="tx2"/>
          </a:solidFill>
          <a:latin typeface="Arial" charset="0"/>
        </a:defRPr>
      </a:lvl3pPr>
      <a:lvl4pPr algn="l" defTabSz="957263" rtl="0" eaLnBrk="0" fontAlgn="base" hangingPunct="0">
        <a:lnSpc>
          <a:spcPct val="90000"/>
        </a:lnSpc>
        <a:spcBef>
          <a:spcPct val="0"/>
        </a:spcBef>
        <a:spcAft>
          <a:spcPct val="0"/>
        </a:spcAft>
        <a:defRPr sz="2200" b="1">
          <a:solidFill>
            <a:schemeClr val="tx2"/>
          </a:solidFill>
          <a:latin typeface="Arial" charset="0"/>
        </a:defRPr>
      </a:lvl4pPr>
      <a:lvl5pPr algn="l" defTabSz="957263" rtl="0" eaLnBrk="0" fontAlgn="base" hangingPunct="0">
        <a:lnSpc>
          <a:spcPct val="90000"/>
        </a:lnSpc>
        <a:spcBef>
          <a:spcPct val="0"/>
        </a:spcBef>
        <a:spcAft>
          <a:spcPct val="0"/>
        </a:spcAft>
        <a:defRPr sz="2200" b="1">
          <a:solidFill>
            <a:schemeClr val="tx2"/>
          </a:solidFill>
          <a:latin typeface="Arial" charset="0"/>
        </a:defRPr>
      </a:lvl5pPr>
      <a:lvl6pPr marL="457200" algn="l" defTabSz="957263" rtl="0" eaLnBrk="1" fontAlgn="base" hangingPunct="1">
        <a:lnSpc>
          <a:spcPct val="90000"/>
        </a:lnSpc>
        <a:spcBef>
          <a:spcPct val="0"/>
        </a:spcBef>
        <a:spcAft>
          <a:spcPct val="0"/>
        </a:spcAft>
        <a:defRPr sz="2200" b="1">
          <a:solidFill>
            <a:schemeClr val="tx2"/>
          </a:solidFill>
          <a:latin typeface="Arial" charset="0"/>
        </a:defRPr>
      </a:lvl6pPr>
      <a:lvl7pPr marL="914400" algn="l" defTabSz="957263" rtl="0" eaLnBrk="1" fontAlgn="base" hangingPunct="1">
        <a:lnSpc>
          <a:spcPct val="90000"/>
        </a:lnSpc>
        <a:spcBef>
          <a:spcPct val="0"/>
        </a:spcBef>
        <a:spcAft>
          <a:spcPct val="0"/>
        </a:spcAft>
        <a:defRPr sz="2200" b="1">
          <a:solidFill>
            <a:schemeClr val="tx2"/>
          </a:solidFill>
          <a:latin typeface="Arial" charset="0"/>
        </a:defRPr>
      </a:lvl7pPr>
      <a:lvl8pPr marL="1371600" algn="l" defTabSz="957263" rtl="0" eaLnBrk="1" fontAlgn="base" hangingPunct="1">
        <a:lnSpc>
          <a:spcPct val="90000"/>
        </a:lnSpc>
        <a:spcBef>
          <a:spcPct val="0"/>
        </a:spcBef>
        <a:spcAft>
          <a:spcPct val="0"/>
        </a:spcAft>
        <a:defRPr sz="2200" b="1">
          <a:solidFill>
            <a:schemeClr val="tx2"/>
          </a:solidFill>
          <a:latin typeface="Arial" charset="0"/>
        </a:defRPr>
      </a:lvl8pPr>
      <a:lvl9pPr marL="1828800" algn="l" defTabSz="957263" rtl="0" eaLnBrk="1" fontAlgn="base" hangingPunct="1">
        <a:lnSpc>
          <a:spcPct val="90000"/>
        </a:lnSpc>
        <a:spcBef>
          <a:spcPct val="0"/>
        </a:spcBef>
        <a:spcAft>
          <a:spcPct val="0"/>
        </a:spcAft>
        <a:defRPr sz="2200" b="1">
          <a:solidFill>
            <a:schemeClr val="tx2"/>
          </a:solidFill>
          <a:latin typeface="Arial" charset="0"/>
        </a:defRPr>
      </a:lvl9pPr>
    </p:titleStyle>
    <p:bodyStyle>
      <a:lvl1pPr marL="285750" indent="-285750" algn="l" defTabSz="957263" rtl="0" eaLnBrk="0" fontAlgn="base" hangingPunct="0">
        <a:spcBef>
          <a:spcPct val="0"/>
        </a:spcBef>
        <a:spcAft>
          <a:spcPct val="25000"/>
        </a:spcAft>
        <a:buClr>
          <a:schemeClr val="tx2"/>
        </a:buClr>
        <a:buFont typeface="Arial" charset="0"/>
        <a:buChar char="●"/>
        <a:defRPr sz="2000">
          <a:solidFill>
            <a:schemeClr val="tx1"/>
          </a:solidFill>
          <a:latin typeface="+mn-lt"/>
          <a:ea typeface="+mn-ea"/>
          <a:cs typeface="+mn-cs"/>
        </a:defRPr>
      </a:lvl1pPr>
      <a:lvl2pPr marL="676275" indent="-276225" algn="l" defTabSz="957263" rtl="0" eaLnBrk="0" fontAlgn="base" hangingPunct="0">
        <a:spcBef>
          <a:spcPct val="0"/>
        </a:spcBef>
        <a:spcAft>
          <a:spcPct val="25000"/>
        </a:spcAft>
        <a:buClr>
          <a:schemeClr val="tx2"/>
        </a:buClr>
        <a:buFont typeface="Arial" charset="0"/>
        <a:buChar char="-"/>
        <a:defRPr sz="2000">
          <a:solidFill>
            <a:schemeClr val="tx1"/>
          </a:solidFill>
          <a:latin typeface="+mn-lt"/>
        </a:defRPr>
      </a:lvl2pPr>
      <a:lvl3pPr marL="1144588" indent="-287338" algn="l" defTabSz="957263" rtl="0" eaLnBrk="0" fontAlgn="base" hangingPunct="0">
        <a:spcBef>
          <a:spcPct val="0"/>
        </a:spcBef>
        <a:spcAft>
          <a:spcPct val="25000"/>
        </a:spcAft>
        <a:buClr>
          <a:schemeClr val="tx2"/>
        </a:buClr>
        <a:buChar char="•"/>
        <a:defRPr sz="2000">
          <a:solidFill>
            <a:schemeClr val="tx1"/>
          </a:solidFill>
          <a:latin typeface="+mn-lt"/>
        </a:defRPr>
      </a:lvl3pPr>
      <a:lvl4pPr marL="1619250" indent="-295275" algn="l" defTabSz="957263" rtl="0" eaLnBrk="0" fontAlgn="base" hangingPunct="0">
        <a:spcBef>
          <a:spcPct val="0"/>
        </a:spcBef>
        <a:spcAft>
          <a:spcPct val="25000"/>
        </a:spcAft>
        <a:buClr>
          <a:schemeClr val="tx2"/>
        </a:buClr>
        <a:buFont typeface="Arial" charset="0"/>
        <a:buChar char="-"/>
        <a:defRPr sz="2000">
          <a:solidFill>
            <a:schemeClr val="tx1"/>
          </a:solidFill>
          <a:latin typeface="+mn-lt"/>
        </a:defRPr>
      </a:lvl4pPr>
      <a:lvl5pPr marL="2093913" indent="-295275" algn="l" defTabSz="957263" rtl="0" eaLnBrk="0" fontAlgn="base" hangingPunct="0">
        <a:spcBef>
          <a:spcPct val="0"/>
        </a:spcBef>
        <a:spcAft>
          <a:spcPct val="25000"/>
        </a:spcAft>
        <a:buClr>
          <a:schemeClr val="tx2"/>
        </a:buClr>
        <a:buChar char="•"/>
        <a:defRPr sz="2000">
          <a:solidFill>
            <a:schemeClr val="tx1"/>
          </a:solidFill>
          <a:latin typeface="+mn-lt"/>
        </a:defRPr>
      </a:lvl5pPr>
      <a:lvl6pPr marL="2551113" indent="-295275" algn="l" defTabSz="957263" rtl="0" eaLnBrk="1" fontAlgn="base" hangingPunct="1">
        <a:spcBef>
          <a:spcPct val="0"/>
        </a:spcBef>
        <a:spcAft>
          <a:spcPct val="25000"/>
        </a:spcAft>
        <a:buClr>
          <a:schemeClr val="tx2"/>
        </a:buClr>
        <a:buChar char="•"/>
        <a:defRPr sz="2000">
          <a:solidFill>
            <a:schemeClr val="tx1"/>
          </a:solidFill>
          <a:latin typeface="+mn-lt"/>
        </a:defRPr>
      </a:lvl6pPr>
      <a:lvl7pPr marL="3008313" indent="-295275" algn="l" defTabSz="957263" rtl="0" eaLnBrk="1" fontAlgn="base" hangingPunct="1">
        <a:spcBef>
          <a:spcPct val="0"/>
        </a:spcBef>
        <a:spcAft>
          <a:spcPct val="25000"/>
        </a:spcAft>
        <a:buClr>
          <a:schemeClr val="tx2"/>
        </a:buClr>
        <a:buChar char="•"/>
        <a:defRPr sz="2000">
          <a:solidFill>
            <a:schemeClr val="tx1"/>
          </a:solidFill>
          <a:latin typeface="+mn-lt"/>
        </a:defRPr>
      </a:lvl7pPr>
      <a:lvl8pPr marL="3465513" indent="-295275" algn="l" defTabSz="957263" rtl="0" eaLnBrk="1" fontAlgn="base" hangingPunct="1">
        <a:spcBef>
          <a:spcPct val="0"/>
        </a:spcBef>
        <a:spcAft>
          <a:spcPct val="25000"/>
        </a:spcAft>
        <a:buClr>
          <a:schemeClr val="tx2"/>
        </a:buClr>
        <a:buChar char="•"/>
        <a:defRPr sz="2000">
          <a:solidFill>
            <a:schemeClr val="tx1"/>
          </a:solidFill>
          <a:latin typeface="+mn-lt"/>
        </a:defRPr>
      </a:lvl8pPr>
      <a:lvl9pPr marL="3922713" indent="-295275" algn="l" defTabSz="957263" rtl="0" eaLnBrk="1" fontAlgn="base" hangingPunct="1">
        <a:spcBef>
          <a:spcPct val="0"/>
        </a:spcBef>
        <a:spcAft>
          <a:spcPct val="25000"/>
        </a:spcAft>
        <a:buClr>
          <a:schemeClr val="tx2"/>
        </a:buClr>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ubtitle 2"/>
          <p:cNvSpPr>
            <a:spLocks noGrp="1"/>
          </p:cNvSpPr>
          <p:nvPr>
            <p:ph type="subTitle" sz="quarter" idx="1"/>
          </p:nvPr>
        </p:nvSpPr>
        <p:spPr>
          <a:xfrm>
            <a:off x="2133601" y="5410200"/>
            <a:ext cx="7199313" cy="838200"/>
          </a:xfrm>
        </p:spPr>
        <p:txBody>
          <a:bodyPr/>
          <a:lstStyle/>
          <a:p>
            <a:pPr eaLnBrk="1" hangingPunct="1"/>
            <a:r>
              <a:rPr lang="en-US"/>
              <a:t>Holloway,   James</a:t>
            </a:r>
          </a:p>
          <a:p>
            <a:pPr eaLnBrk="1" hangingPunct="1"/>
            <a:r>
              <a:rPr lang="en-US"/>
              <a:t>Eure,   Pete</a:t>
            </a:r>
          </a:p>
          <a:p>
            <a:pPr eaLnBrk="1" hangingPunct="1"/>
            <a:r>
              <a:rPr lang="en-US"/>
              <a:t>2020 Biological Research and Development </a:t>
            </a:r>
          </a:p>
          <a:p>
            <a:pPr eaLnBrk="1" hangingPunct="1"/>
            <a:r>
              <a:rPr lang="en-US"/>
              <a:t>Last Updated: Oct-06-2020</a:t>
            </a:r>
            <a:endParaRPr lang="en-US" dirty="0"/>
          </a:p>
        </p:txBody>
      </p:sp>
      <p:sp>
        <p:nvSpPr>
          <p:cNvPr id="29699" name="Title 1"/>
          <p:cNvSpPr>
            <a:spLocks noGrp="1"/>
          </p:cNvSpPr>
          <p:nvPr>
            <p:ph type="ctrTitle" sz="quarter"/>
          </p:nvPr>
        </p:nvSpPr>
        <p:spPr>
          <a:xfrm>
            <a:off x="1600200" y="3581401"/>
            <a:ext cx="7848600" cy="1222375"/>
          </a:xfrm>
        </p:spPr>
        <p:txBody>
          <a:bodyPr/>
          <a:lstStyle/>
          <a:p>
            <a:pPr eaLnBrk="1" hangingPunct="1"/>
            <a:r>
              <a:rPr lang="en-US"/>
              <a:t>HSM102A4-2020US SMOC + 2,  4-D premix: Efficacy and crop safety in Enlist Cotton</a:t>
            </a:r>
            <a:endParaRPr lang="en-US" dirty="0"/>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Broadleaf weed control – 14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2840685187"/>
              </p:ext>
            </p:extLst>
          </p:nvPr>
        </p:nvGraphicFramePr>
        <p:xfrm>
          <a:off x="152400" y="533401"/>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3725965010"/>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Broadleaf weed control – 28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1458671512"/>
              </p:ext>
            </p:extLst>
          </p:nvPr>
        </p:nvGraphicFramePr>
        <p:xfrm>
          <a:off x="152400" y="533401"/>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375747320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Broadleaf weed control – 28 DAA – new emergence</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1018245239"/>
              </p:ext>
            </p:extLst>
          </p:nvPr>
        </p:nvGraphicFramePr>
        <p:xfrm>
          <a:off x="152400" y="533401"/>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1031965269"/>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Broadleaf weed control – 42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2207517367"/>
              </p:ext>
            </p:extLst>
          </p:nvPr>
        </p:nvGraphicFramePr>
        <p:xfrm>
          <a:off x="152400" y="533401"/>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150450207"/>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Broadleaf weed control – 42 DAA – new emergence</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199473562"/>
              </p:ext>
            </p:extLst>
          </p:nvPr>
        </p:nvGraphicFramePr>
        <p:xfrm>
          <a:off x="152400" y="533401"/>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1760511295"/>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Grass weed control – 7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418261234"/>
              </p:ext>
            </p:extLst>
          </p:nvPr>
        </p:nvGraphicFramePr>
        <p:xfrm>
          <a:off x="152400" y="533400"/>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412394676"/>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Grass weed control – 14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306344076"/>
              </p:ext>
            </p:extLst>
          </p:nvPr>
        </p:nvGraphicFramePr>
        <p:xfrm>
          <a:off x="152400" y="533400"/>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3802301825"/>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Grass weed control – 28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2536394544"/>
              </p:ext>
            </p:extLst>
          </p:nvPr>
        </p:nvGraphicFramePr>
        <p:xfrm>
          <a:off x="152400" y="533400"/>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569862584"/>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Grass weed control – 28 DAA – new emergence</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1312932470"/>
              </p:ext>
            </p:extLst>
          </p:nvPr>
        </p:nvGraphicFramePr>
        <p:xfrm>
          <a:off x="152400" y="533400"/>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226221441"/>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Grass weed control – 42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420005353"/>
              </p:ext>
            </p:extLst>
          </p:nvPr>
        </p:nvGraphicFramePr>
        <p:xfrm>
          <a:off x="152400" y="533400"/>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514705716"/>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5571E87-CA27-4D88-A04F-17D0BC0181A7}"/>
              </a:ext>
            </a:extLst>
          </p:cNvPr>
          <p:cNvSpPr>
            <a:spLocks noGrp="1" noChangeArrowheads="1"/>
          </p:cNvSpPr>
          <p:nvPr>
            <p:ph type="title"/>
          </p:nvPr>
        </p:nvSpPr>
        <p:spPr>
          <a:xfrm>
            <a:off x="1868489" y="381000"/>
            <a:ext cx="8455025" cy="444500"/>
          </a:xfrm>
        </p:spPr>
        <p:txBody>
          <a:bodyPr/>
          <a:lstStyle/>
          <a:p>
            <a:pPr eaLnBrk="1" hangingPunct="1"/>
            <a:r>
              <a:rPr lang="en-US" sz="3200" dirty="0"/>
              <a:t>Acknowledgements and Test Locations:</a:t>
            </a:r>
            <a:endParaRPr lang="en-US" altLang="en-US" sz="3200" dirty="0"/>
          </a:p>
        </p:txBody>
      </p:sp>
      <p:graphicFrame>
        <p:nvGraphicFramePr>
          <p:cNvPr id="5" name="Table 4">
            <a:extLst>
              <a:ext uri="{FF2B5EF4-FFF2-40B4-BE49-F238E27FC236}">
                <a16:creationId xmlns:a16="http://schemas.microsoft.com/office/drawing/2014/main" id="{586B9909-D84B-4010-9D50-0CC79388A400}"/>
              </a:ext>
            </a:extLst>
          </p:cNvPr>
          <p:cNvGraphicFramePr>
            <a:graphicFrameLocks noGrp="1"/>
          </p:cNvGraphicFramePr>
          <p:nvPr>
            <p:extLst>
              <p:ext uri="{D42A27DB-BD31-4B8C-83A1-F6EECF244321}">
                <p14:modId xmlns:p14="http://schemas.microsoft.com/office/powerpoint/2010/main" val="550165049"/>
              </p:ext>
            </p:extLst>
          </p:nvPr>
        </p:nvGraphicFramePr>
        <p:xfrm>
          <a:off x="381000" y="605926"/>
          <a:ext cx="10439399" cy="4884420"/>
        </p:xfrm>
        <a:graphic>
          <a:graphicData uri="http://schemas.openxmlformats.org/drawingml/2006/table">
            <a:tbl>
              <a:tblPr firstRow="1" bandRow="1">
                <a:tableStyleId>{93296810-A885-4BE3-A3E7-6D5BEEA58F35}</a:tableStyleId>
              </a:tblPr>
              <a:tblGrid>
                <a:gridCol w="1524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2402494">
                  <a:extLst>
                    <a:ext uri="{9D8B030D-6E8A-4147-A177-3AD203B41FA5}">
                      <a16:colId xmlns:a16="http://schemas.microsoft.com/office/drawing/2014/main" val="20004"/>
                    </a:ext>
                  </a:extLst>
                </a:gridCol>
                <a:gridCol w="1730997">
                  <a:extLst>
                    <a:ext uri="{9D8B030D-6E8A-4147-A177-3AD203B41FA5}">
                      <a16:colId xmlns:a16="http://schemas.microsoft.com/office/drawing/2014/main" val="20005"/>
                    </a:ext>
                  </a:extLst>
                </a:gridCol>
                <a:gridCol w="1429108">
                  <a:extLst>
                    <a:ext uri="{9D8B030D-6E8A-4147-A177-3AD203B41FA5}">
                      <a16:colId xmlns:a16="http://schemas.microsoft.com/office/drawing/2014/main" val="1286325780"/>
                    </a:ext>
                  </a:extLst>
                </a:gridCol>
              </a:tblGrid>
              <a:tr h="0">
                <a:tc>
                  <a:txBody>
                    <a:bodyPr/>
                    <a:lstStyle/>
                    <a:p>
                      <a:pPr algn="ctr"/>
                      <a:r>
                        <a:rPr lang="en-US" sz="1100" dirty="0"/>
                        <a:t>Trial</a:t>
                      </a:r>
                    </a:p>
                  </a:txBody>
                  <a:tcPr marL="68573" marR="68573" marT="34290" marB="34290" anchor="ctr"/>
                </a:tc>
                <a:tc>
                  <a:txBody>
                    <a:bodyPr/>
                    <a:lstStyle/>
                    <a:p>
                      <a:pPr algn="ctr"/>
                      <a:r>
                        <a:rPr lang="en-US" sz="1100" dirty="0"/>
                        <a:t>State</a:t>
                      </a:r>
                    </a:p>
                  </a:txBody>
                  <a:tcPr marL="68573" marR="68573" marT="34290" marB="34290" anchor="ctr"/>
                </a:tc>
                <a:tc>
                  <a:txBody>
                    <a:bodyPr/>
                    <a:lstStyle/>
                    <a:p>
                      <a:r>
                        <a:rPr lang="en-US" sz="1100" dirty="0"/>
                        <a:t>Cooperator/</a:t>
                      </a:r>
                    </a:p>
                    <a:p>
                      <a:r>
                        <a:rPr lang="en-US" sz="1100" dirty="0"/>
                        <a:t>Syngenta Rep</a:t>
                      </a:r>
                    </a:p>
                  </a:txBody>
                  <a:tcPr marL="68573" marR="68573"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IH/ CRO/ COI</a:t>
                      </a:r>
                    </a:p>
                    <a:p>
                      <a:endParaRPr lang="en-US" sz="1100" dirty="0"/>
                    </a:p>
                  </a:txBody>
                  <a:tcPr marL="68573" marR="68573" marT="34290" marB="34290" anchor="ctr"/>
                </a:tc>
                <a:tc>
                  <a:txBody>
                    <a:bodyPr/>
                    <a:lstStyle/>
                    <a:p>
                      <a:pPr algn="ctr"/>
                      <a:r>
                        <a:rPr lang="en-US" sz="1100" dirty="0">
                          <a:solidFill>
                            <a:schemeClr val="bg1"/>
                          </a:solidFill>
                        </a:rPr>
                        <a:t>Target</a:t>
                      </a:r>
                    </a:p>
                  </a:txBody>
                  <a:tcPr marL="68573" marR="68573" marT="34290" marB="34290" anchor="ctr"/>
                </a:tc>
                <a:tc>
                  <a:txBody>
                    <a:bodyPr/>
                    <a:lstStyle/>
                    <a:p>
                      <a:r>
                        <a:rPr lang="en-US" altLang="en-US" sz="1100" dirty="0"/>
                        <a:t>Data was available for the summary presentation (Y/N)</a:t>
                      </a:r>
                      <a:endParaRPr lang="en-US" sz="1100" dirty="0"/>
                    </a:p>
                  </a:txBody>
                  <a:tcPr marL="68573" marR="68573"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100" dirty="0"/>
                        <a:t>Data was used to answer the protocol objective(s) (Y/N)</a:t>
                      </a:r>
                    </a:p>
                    <a:p>
                      <a:endParaRPr lang="en-US" sz="1100" dirty="0"/>
                    </a:p>
                  </a:txBody>
                  <a:tcPr marL="68573" marR="68573" marT="34290" marB="34290" anchor="ctr"/>
                </a:tc>
                <a:extLst>
                  <a:ext uri="{0D108BD9-81ED-4DB2-BD59-A6C34878D82A}">
                    <a16:rowId xmlns:a16="http://schemas.microsoft.com/office/drawing/2014/main" val="10000"/>
                  </a:ext>
                </a:extLst>
              </a:tr>
              <a:tr h="0">
                <a:tc>
                  <a:txBody>
                    <a:bodyPr/>
                    <a:lstStyle/>
                    <a:p>
                      <a:pPr algn="ctr"/>
                      <a:r>
                        <a:rPr lang="en-US" sz="1200" b="1" dirty="0">
                          <a:solidFill>
                            <a:srgbClr val="000000"/>
                          </a:solidFill>
                        </a:rPr>
                        <a:t>USNP0H1412020</a:t>
                      </a:r>
                    </a:p>
                  </a:txBody>
                  <a:tcPr marL="68573" marR="68573" marT="34290" marB="34290" anchor="ctr"/>
                </a:tc>
                <a:tc>
                  <a:txBody>
                    <a:bodyPr/>
                    <a:lstStyle/>
                    <a:p>
                      <a:pPr algn="ctr"/>
                      <a:r>
                        <a:rPr lang="en-US" sz="1200" b="1">
                          <a:solidFill>
                            <a:srgbClr val="000000"/>
                          </a:solidFill>
                        </a:rPr>
                        <a:t>OK</a:t>
                      </a:r>
                      <a:endParaRPr lang="en-US" sz="1200" b="1" dirty="0">
                        <a:solidFill>
                          <a:srgbClr val="000000"/>
                        </a:solidFill>
                      </a:endParaRPr>
                    </a:p>
                  </a:txBody>
                  <a:tcPr marL="68573" marR="68573" marT="34290" marB="34290" anchor="ctr"/>
                </a:tc>
                <a:tc>
                  <a:txBody>
                    <a:bodyPr/>
                    <a:lstStyle/>
                    <a:p>
                      <a:r>
                        <a:rPr lang="en-US" sz="1200" b="1">
                          <a:solidFill>
                            <a:srgbClr val="000000"/>
                          </a:solidFill>
                        </a:rPr>
                        <a:t>Lindenmayer,   Brad</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algn="ctr"/>
                      <a:r>
                        <a:rPr lang="en-US" sz="1200" b="1" dirty="0">
                          <a:solidFill>
                            <a:srgbClr val="000000"/>
                          </a:solidFill>
                        </a:rPr>
                        <a:t>AMAPA</a:t>
                      </a: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Y</a:t>
                      </a:r>
                    </a:p>
                  </a:txBody>
                  <a:tcPr marL="68573" marR="68573" marT="34290" marB="34290" anchor="ctr"/>
                </a:tc>
                <a:extLst>
                  <a:ext uri="{0D108BD9-81ED-4DB2-BD59-A6C34878D82A}">
                    <a16:rowId xmlns:a16="http://schemas.microsoft.com/office/drawing/2014/main" val="2524998196"/>
                  </a:ext>
                </a:extLst>
              </a:tr>
              <a:tr h="0">
                <a:tc>
                  <a:txBody>
                    <a:bodyPr/>
                    <a:lstStyle/>
                    <a:p>
                      <a:pPr algn="ctr"/>
                      <a:r>
                        <a:rPr lang="en-US" sz="1200" b="1">
                          <a:solidFill>
                            <a:srgbClr val="000000"/>
                          </a:solidFill>
                        </a:rPr>
                        <a:t>USSB0H0192020</a:t>
                      </a:r>
                      <a:endParaRPr lang="en-US" sz="1200" b="1" dirty="0">
                        <a:solidFill>
                          <a:srgbClr val="000000"/>
                        </a:solidFill>
                      </a:endParaRPr>
                    </a:p>
                  </a:txBody>
                  <a:tcPr marL="68573" marR="68573" marT="34290" marB="34290" anchor="ctr"/>
                </a:tc>
                <a:tc>
                  <a:txBody>
                    <a:bodyPr/>
                    <a:lstStyle/>
                    <a:p>
                      <a:pPr algn="ctr"/>
                      <a:r>
                        <a:rPr lang="en-US" sz="1200" b="1">
                          <a:solidFill>
                            <a:srgbClr val="000000"/>
                          </a:solidFill>
                        </a:rPr>
                        <a:t>MS</a:t>
                      </a:r>
                      <a:endParaRPr lang="en-US" sz="1200" b="1" dirty="0">
                        <a:solidFill>
                          <a:srgbClr val="000000"/>
                        </a:solidFill>
                      </a:endParaRPr>
                    </a:p>
                  </a:txBody>
                  <a:tcPr marL="68573" marR="68573" marT="34290" marB="34290" anchor="ctr"/>
                </a:tc>
                <a:tc>
                  <a:txBody>
                    <a:bodyPr/>
                    <a:lstStyle/>
                    <a:p>
                      <a:r>
                        <a:rPr lang="en-US" sz="1200" b="1">
                          <a:solidFill>
                            <a:srgbClr val="000000"/>
                          </a:solidFill>
                        </a:rPr>
                        <a:t>Jackson,   Ryan</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algn="ctr"/>
                      <a:r>
                        <a:rPr lang="en-US" sz="1200" b="1" dirty="0">
                          <a:solidFill>
                            <a:srgbClr val="000000"/>
                          </a:solidFill>
                        </a:rPr>
                        <a:t>BRAPP, SIDSP</a:t>
                      </a: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extLst>
                  <a:ext uri="{0D108BD9-81ED-4DB2-BD59-A6C34878D82A}">
                    <a16:rowId xmlns:a16="http://schemas.microsoft.com/office/drawing/2014/main" val="419017448"/>
                  </a:ext>
                </a:extLst>
              </a:tr>
              <a:tr h="0">
                <a:tc>
                  <a:txBody>
                    <a:bodyPr/>
                    <a:lstStyle/>
                    <a:p>
                      <a:pPr algn="ctr"/>
                      <a:r>
                        <a:rPr lang="en-US" sz="1200" b="1">
                          <a:solidFill>
                            <a:srgbClr val="000000"/>
                          </a:solidFill>
                        </a:rPr>
                        <a:t>USSC0H1122020</a:t>
                      </a:r>
                      <a:endParaRPr lang="en-US" sz="1200" b="1" dirty="0">
                        <a:solidFill>
                          <a:srgbClr val="000000"/>
                        </a:solidFill>
                      </a:endParaRPr>
                    </a:p>
                  </a:txBody>
                  <a:tcPr marL="68573" marR="68573" marT="34290" marB="34290" anchor="ctr"/>
                </a:tc>
                <a:tc>
                  <a:txBody>
                    <a:bodyPr/>
                    <a:lstStyle/>
                    <a:p>
                      <a:pPr algn="ctr"/>
                      <a:r>
                        <a:rPr lang="en-US" sz="1200" b="1">
                          <a:solidFill>
                            <a:srgbClr val="000000"/>
                          </a:solidFill>
                        </a:rPr>
                        <a:t>TX</a:t>
                      </a:r>
                      <a:endParaRPr lang="en-US" sz="1200" b="1" dirty="0">
                        <a:solidFill>
                          <a:srgbClr val="000000"/>
                        </a:solidFill>
                      </a:endParaRPr>
                    </a:p>
                  </a:txBody>
                  <a:tcPr marL="68573" marR="68573" marT="34290" marB="34290" anchor="ctr"/>
                </a:tc>
                <a:tc>
                  <a:txBody>
                    <a:bodyPr/>
                    <a:lstStyle/>
                    <a:p>
                      <a:r>
                        <a:rPr lang="en-US" sz="1200" b="1">
                          <a:solidFill>
                            <a:srgbClr val="000000"/>
                          </a:solidFill>
                        </a:rPr>
                        <a:t>Vandiver,   Monti</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AMAPA, ECHCG, IPOHE, PROLO</a:t>
                      </a:r>
                    </a:p>
                    <a:p>
                      <a:pPr algn="ctr"/>
                      <a:endParaRPr lang="en-US" sz="1200" b="1" dirty="0">
                        <a:solidFill>
                          <a:srgbClr val="000000"/>
                        </a:solidFill>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extLst>
                  <a:ext uri="{0D108BD9-81ED-4DB2-BD59-A6C34878D82A}">
                    <a16:rowId xmlns:a16="http://schemas.microsoft.com/office/drawing/2014/main" val="4204417488"/>
                  </a:ext>
                </a:extLst>
              </a:tr>
              <a:tr h="0">
                <a:tc>
                  <a:txBody>
                    <a:bodyPr/>
                    <a:lstStyle/>
                    <a:p>
                      <a:pPr algn="ctr"/>
                      <a:r>
                        <a:rPr lang="en-US" sz="1200" b="1">
                          <a:solidFill>
                            <a:srgbClr val="000000"/>
                          </a:solidFill>
                        </a:rPr>
                        <a:t>USSD0H1092020</a:t>
                      </a:r>
                      <a:endParaRPr lang="en-US" sz="1200" b="1" dirty="0">
                        <a:solidFill>
                          <a:srgbClr val="000000"/>
                        </a:solidFill>
                      </a:endParaRPr>
                    </a:p>
                  </a:txBody>
                  <a:tcPr marL="68573" marR="68573" marT="34290" marB="34290" anchor="ctr"/>
                </a:tc>
                <a:tc>
                  <a:txBody>
                    <a:bodyPr/>
                    <a:lstStyle/>
                    <a:p>
                      <a:pPr algn="ctr"/>
                      <a:r>
                        <a:rPr lang="en-US" sz="1200" b="1">
                          <a:solidFill>
                            <a:srgbClr val="000000"/>
                          </a:solidFill>
                        </a:rPr>
                        <a:t>LA</a:t>
                      </a:r>
                      <a:endParaRPr lang="en-US" sz="1200" b="1" dirty="0">
                        <a:solidFill>
                          <a:srgbClr val="000000"/>
                        </a:solidFill>
                      </a:endParaRPr>
                    </a:p>
                  </a:txBody>
                  <a:tcPr marL="68573" marR="68573" marT="34290" marB="34290" anchor="ctr"/>
                </a:tc>
                <a:tc>
                  <a:txBody>
                    <a:bodyPr/>
                    <a:lstStyle/>
                    <a:p>
                      <a:r>
                        <a:rPr lang="en-US" sz="1200" b="1">
                          <a:solidFill>
                            <a:srgbClr val="000000"/>
                          </a:solidFill>
                        </a:rPr>
                        <a:t>Moore,   Scott</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algn="ctr"/>
                      <a:r>
                        <a:rPr lang="en-US" sz="1200" b="1" dirty="0">
                          <a:solidFill>
                            <a:srgbClr val="000000"/>
                          </a:solidFill>
                        </a:rPr>
                        <a:t>AMAPA, CASOB, ECHCG, IPOHG, OEOLA, PHYAN, SEBEX, SIDSP</a:t>
                      </a: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extLst>
                  <a:ext uri="{0D108BD9-81ED-4DB2-BD59-A6C34878D82A}">
                    <a16:rowId xmlns:a16="http://schemas.microsoft.com/office/drawing/2014/main" val="765325440"/>
                  </a:ext>
                </a:extLst>
              </a:tr>
              <a:tr h="0">
                <a:tc>
                  <a:txBody>
                    <a:bodyPr/>
                    <a:lstStyle/>
                    <a:p>
                      <a:pPr algn="ctr"/>
                      <a:r>
                        <a:rPr lang="en-US" sz="1200" b="1">
                          <a:solidFill>
                            <a:srgbClr val="000000"/>
                          </a:solidFill>
                        </a:rPr>
                        <a:t>USSE0H4202020</a:t>
                      </a:r>
                      <a:endParaRPr lang="en-US" sz="1200" b="1" dirty="0">
                        <a:solidFill>
                          <a:srgbClr val="000000"/>
                        </a:solidFill>
                      </a:endParaRPr>
                    </a:p>
                  </a:txBody>
                  <a:tcPr marL="68573" marR="68573" marT="34290" marB="34290" anchor="ctr"/>
                </a:tc>
                <a:tc>
                  <a:txBody>
                    <a:bodyPr/>
                    <a:lstStyle/>
                    <a:p>
                      <a:pPr algn="ctr"/>
                      <a:r>
                        <a:rPr lang="en-US" sz="1200" b="1">
                          <a:solidFill>
                            <a:srgbClr val="000000"/>
                          </a:solidFill>
                        </a:rPr>
                        <a:t>AR</a:t>
                      </a:r>
                      <a:endParaRPr lang="en-US" sz="1200" b="1" dirty="0">
                        <a:solidFill>
                          <a:srgbClr val="000000"/>
                        </a:solidFill>
                      </a:endParaRPr>
                    </a:p>
                  </a:txBody>
                  <a:tcPr marL="68573" marR="68573" marT="34290" marB="34290" anchor="ctr"/>
                </a:tc>
                <a:tc>
                  <a:txBody>
                    <a:bodyPr/>
                    <a:lstStyle/>
                    <a:p>
                      <a:r>
                        <a:rPr lang="en-US" sz="1200" b="1">
                          <a:solidFill>
                            <a:srgbClr val="000000"/>
                          </a:solidFill>
                        </a:rPr>
                        <a:t>Black,   David</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algn="ctr"/>
                      <a:r>
                        <a:rPr lang="en-US" sz="1200" b="1" dirty="0">
                          <a:solidFill>
                            <a:srgbClr val="000000"/>
                          </a:solidFill>
                        </a:rPr>
                        <a:t>BRAPP, IPOLA, MOLVE, PHYAN, SIDSP</a:t>
                      </a: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extLst>
                  <a:ext uri="{0D108BD9-81ED-4DB2-BD59-A6C34878D82A}">
                    <a16:rowId xmlns:a16="http://schemas.microsoft.com/office/drawing/2014/main" val="2446427294"/>
                  </a:ext>
                </a:extLst>
              </a:tr>
              <a:tr h="0">
                <a:tc>
                  <a:txBody>
                    <a:bodyPr/>
                    <a:lstStyle/>
                    <a:p>
                      <a:pPr algn="ctr"/>
                      <a:r>
                        <a:rPr lang="en-US" sz="1200" b="1">
                          <a:solidFill>
                            <a:srgbClr val="000000"/>
                          </a:solidFill>
                        </a:rPr>
                        <a:t>USSF0H0032020</a:t>
                      </a:r>
                      <a:endParaRPr lang="en-US" sz="1200" b="1" dirty="0">
                        <a:solidFill>
                          <a:srgbClr val="000000"/>
                        </a:solidFill>
                      </a:endParaRPr>
                    </a:p>
                  </a:txBody>
                  <a:tcPr marL="68573" marR="68573" marT="34290" marB="34290" anchor="ctr"/>
                </a:tc>
                <a:tc>
                  <a:txBody>
                    <a:bodyPr/>
                    <a:lstStyle/>
                    <a:p>
                      <a:pPr algn="ctr"/>
                      <a:r>
                        <a:rPr lang="en-US" sz="1200" b="1">
                          <a:solidFill>
                            <a:srgbClr val="000000"/>
                          </a:solidFill>
                        </a:rPr>
                        <a:t>TX</a:t>
                      </a:r>
                      <a:endParaRPr lang="en-US" sz="1200" b="1" dirty="0">
                        <a:solidFill>
                          <a:srgbClr val="000000"/>
                        </a:solidFill>
                      </a:endParaRPr>
                    </a:p>
                  </a:txBody>
                  <a:tcPr marL="68573" marR="68573" marT="34290" marB="34290" anchor="ctr"/>
                </a:tc>
                <a:tc>
                  <a:txBody>
                    <a:bodyPr/>
                    <a:lstStyle/>
                    <a:p>
                      <a:r>
                        <a:rPr lang="en-US" sz="1200" b="1">
                          <a:solidFill>
                            <a:srgbClr val="000000"/>
                          </a:solidFill>
                        </a:rPr>
                        <a:t>Land,   Caroline</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algn="ctr"/>
                      <a:r>
                        <a:rPr lang="en-US" sz="1200" b="1" dirty="0">
                          <a:solidFill>
                            <a:srgbClr val="000000"/>
                          </a:solidFill>
                        </a:rPr>
                        <a:t>AMAPA</a:t>
                      </a: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extLst>
                  <a:ext uri="{0D108BD9-81ED-4DB2-BD59-A6C34878D82A}">
                    <a16:rowId xmlns:a16="http://schemas.microsoft.com/office/drawing/2014/main" val="914687852"/>
                  </a:ext>
                </a:extLst>
              </a:tr>
              <a:tr h="0">
                <a:tc>
                  <a:txBody>
                    <a:bodyPr/>
                    <a:lstStyle/>
                    <a:p>
                      <a:pPr algn="ctr"/>
                      <a:r>
                        <a:rPr lang="en-US" sz="1200" b="1">
                          <a:solidFill>
                            <a:srgbClr val="000000"/>
                          </a:solidFill>
                        </a:rPr>
                        <a:t>USSG0H0232020</a:t>
                      </a:r>
                      <a:endParaRPr lang="en-US" sz="1200" b="1" dirty="0">
                        <a:solidFill>
                          <a:srgbClr val="000000"/>
                        </a:solidFill>
                      </a:endParaRPr>
                    </a:p>
                  </a:txBody>
                  <a:tcPr marL="68573" marR="68573" marT="34290" marB="34290" anchor="ctr"/>
                </a:tc>
                <a:tc>
                  <a:txBody>
                    <a:bodyPr/>
                    <a:lstStyle/>
                    <a:p>
                      <a:pPr algn="ctr"/>
                      <a:r>
                        <a:rPr lang="en-US" sz="1200" b="1">
                          <a:solidFill>
                            <a:srgbClr val="000000"/>
                          </a:solidFill>
                        </a:rPr>
                        <a:t>TN</a:t>
                      </a:r>
                      <a:endParaRPr lang="en-US" sz="1200" b="1" dirty="0">
                        <a:solidFill>
                          <a:srgbClr val="000000"/>
                        </a:solidFill>
                      </a:endParaRPr>
                    </a:p>
                  </a:txBody>
                  <a:tcPr marL="68573" marR="68573" marT="34290" marB="34290" anchor="ctr"/>
                </a:tc>
                <a:tc>
                  <a:txBody>
                    <a:bodyPr/>
                    <a:lstStyle/>
                    <a:p>
                      <a:r>
                        <a:rPr lang="en-US" sz="1200" b="1">
                          <a:solidFill>
                            <a:srgbClr val="000000"/>
                          </a:solidFill>
                        </a:rPr>
                        <a:t>Holloway,   James</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algn="ctr"/>
                      <a:r>
                        <a:rPr lang="en-US" sz="1200" b="1" dirty="0">
                          <a:solidFill>
                            <a:srgbClr val="000000"/>
                          </a:solidFill>
                        </a:rPr>
                        <a:t>AMAPA, ELEIN</a:t>
                      </a: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extLst>
                  <a:ext uri="{0D108BD9-81ED-4DB2-BD59-A6C34878D82A}">
                    <a16:rowId xmlns:a16="http://schemas.microsoft.com/office/drawing/2014/main" val="2693704365"/>
                  </a:ext>
                </a:extLst>
              </a:tr>
              <a:tr h="0">
                <a:tc>
                  <a:txBody>
                    <a:bodyPr/>
                    <a:lstStyle/>
                    <a:p>
                      <a:pPr algn="ctr"/>
                      <a:r>
                        <a:rPr lang="en-US" sz="1200" b="1">
                          <a:solidFill>
                            <a:srgbClr val="000000"/>
                          </a:solidFill>
                        </a:rPr>
                        <a:t>USSI0H0282020</a:t>
                      </a:r>
                      <a:endParaRPr lang="en-US" sz="1200" b="1" dirty="0">
                        <a:solidFill>
                          <a:srgbClr val="000000"/>
                        </a:solidFill>
                      </a:endParaRPr>
                    </a:p>
                  </a:txBody>
                  <a:tcPr marL="68573" marR="68573" marT="34290" marB="34290" anchor="ctr"/>
                </a:tc>
                <a:tc>
                  <a:txBody>
                    <a:bodyPr/>
                    <a:lstStyle/>
                    <a:p>
                      <a:pPr algn="ctr"/>
                      <a:r>
                        <a:rPr lang="en-US" sz="1200" b="1">
                          <a:solidFill>
                            <a:srgbClr val="000000"/>
                          </a:solidFill>
                        </a:rPr>
                        <a:t>GA</a:t>
                      </a:r>
                      <a:endParaRPr lang="en-US" sz="1200" b="1" dirty="0">
                        <a:solidFill>
                          <a:srgbClr val="000000"/>
                        </a:solidFill>
                      </a:endParaRPr>
                    </a:p>
                  </a:txBody>
                  <a:tcPr marL="68573" marR="68573" marT="34290" marB="34290" anchor="ctr"/>
                </a:tc>
                <a:tc>
                  <a:txBody>
                    <a:bodyPr/>
                    <a:lstStyle/>
                    <a:p>
                      <a:r>
                        <a:rPr lang="en-US" sz="1200" b="1">
                          <a:solidFill>
                            <a:srgbClr val="000000"/>
                          </a:solidFill>
                        </a:rPr>
                        <a:t>McLean,   Henry</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algn="ctr"/>
                      <a:r>
                        <a:rPr lang="en-US" sz="1200" b="1" dirty="0">
                          <a:solidFill>
                            <a:srgbClr val="000000"/>
                          </a:solidFill>
                        </a:rPr>
                        <a:t>AMAPA, DIGSA, DTTAE, PORPI, SEBEX</a:t>
                      </a: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extLst>
                  <a:ext uri="{0D108BD9-81ED-4DB2-BD59-A6C34878D82A}">
                    <a16:rowId xmlns:a16="http://schemas.microsoft.com/office/drawing/2014/main" val="1172608504"/>
                  </a:ext>
                </a:extLst>
              </a:tr>
              <a:tr h="270374">
                <a:tc>
                  <a:txBody>
                    <a:bodyPr/>
                    <a:lstStyle/>
                    <a:p>
                      <a:pPr algn="ctr"/>
                      <a:r>
                        <a:rPr lang="en-US" sz="1200" b="1">
                          <a:solidFill>
                            <a:srgbClr val="000000"/>
                          </a:solidFill>
                        </a:rPr>
                        <a:t>USSJ0H2202020</a:t>
                      </a:r>
                      <a:endParaRPr lang="en-US" sz="1200" b="1" dirty="0">
                        <a:solidFill>
                          <a:srgbClr val="000000"/>
                        </a:solidFill>
                      </a:endParaRPr>
                    </a:p>
                  </a:txBody>
                  <a:tcPr marL="68573" marR="68573" marT="34290" marB="34290" anchor="ctr"/>
                </a:tc>
                <a:tc>
                  <a:txBody>
                    <a:bodyPr/>
                    <a:lstStyle/>
                    <a:p>
                      <a:pPr algn="ctr"/>
                      <a:r>
                        <a:rPr lang="en-US" sz="1200" b="1">
                          <a:solidFill>
                            <a:srgbClr val="000000"/>
                          </a:solidFill>
                        </a:rPr>
                        <a:t>NC</a:t>
                      </a:r>
                      <a:endParaRPr lang="en-US" sz="1200" b="1" dirty="0">
                        <a:solidFill>
                          <a:srgbClr val="000000"/>
                        </a:solidFill>
                      </a:endParaRPr>
                    </a:p>
                  </a:txBody>
                  <a:tcPr marL="68573" marR="68573" marT="34290" marB="34290" anchor="ctr"/>
                </a:tc>
                <a:tc>
                  <a:txBody>
                    <a:bodyPr/>
                    <a:lstStyle/>
                    <a:p>
                      <a:r>
                        <a:rPr lang="en-US" sz="1200" b="1">
                          <a:solidFill>
                            <a:srgbClr val="000000"/>
                          </a:solidFill>
                        </a:rPr>
                        <a:t>Mascarenhas,   Victor</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algn="ctr"/>
                      <a:r>
                        <a:rPr lang="en-US" sz="1200" b="1" dirty="0">
                          <a:solidFill>
                            <a:srgbClr val="000000"/>
                          </a:solidFill>
                        </a:rPr>
                        <a:t>AMAPA, IPOLA, MOLVE, POROL</a:t>
                      </a: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extLst>
                  <a:ext uri="{0D108BD9-81ED-4DB2-BD59-A6C34878D82A}">
                    <a16:rowId xmlns:a16="http://schemas.microsoft.com/office/drawing/2014/main" val="4048387935"/>
                  </a:ext>
                </a:extLst>
              </a:tr>
              <a:tr h="270374">
                <a:tc>
                  <a:txBody>
                    <a:bodyPr/>
                    <a:lstStyle/>
                    <a:p>
                      <a:pPr algn="ctr"/>
                      <a:r>
                        <a:rPr lang="en-US" sz="1200" b="1">
                          <a:solidFill>
                            <a:srgbClr val="000000"/>
                          </a:solidFill>
                        </a:rPr>
                        <a:t>USWA0H1022020</a:t>
                      </a:r>
                      <a:endParaRPr lang="en-US" sz="1200" b="1" dirty="0">
                        <a:solidFill>
                          <a:srgbClr val="000000"/>
                        </a:solidFill>
                      </a:endParaRPr>
                    </a:p>
                  </a:txBody>
                  <a:tcPr marL="68573" marR="68573" marT="34290" marB="34290" anchor="ctr"/>
                </a:tc>
                <a:tc>
                  <a:txBody>
                    <a:bodyPr/>
                    <a:lstStyle/>
                    <a:p>
                      <a:pPr algn="ctr"/>
                      <a:r>
                        <a:rPr lang="en-US" sz="1200" b="1">
                          <a:solidFill>
                            <a:srgbClr val="000000"/>
                          </a:solidFill>
                        </a:rPr>
                        <a:t>AZ</a:t>
                      </a:r>
                      <a:endParaRPr lang="en-US" sz="1200" b="1" dirty="0">
                        <a:solidFill>
                          <a:srgbClr val="000000"/>
                        </a:solidFill>
                      </a:endParaRPr>
                    </a:p>
                  </a:txBody>
                  <a:tcPr marL="68573" marR="68573" marT="34290" marB="34290" anchor="ctr"/>
                </a:tc>
                <a:tc>
                  <a:txBody>
                    <a:bodyPr/>
                    <a:lstStyle/>
                    <a:p>
                      <a:r>
                        <a:rPr lang="en-US" sz="1200" b="1">
                          <a:solidFill>
                            <a:srgbClr val="000000"/>
                          </a:solidFill>
                        </a:rPr>
                        <a:t>Rapicavoli,   Jeannette</a:t>
                      </a:r>
                      <a:endParaRPr lang="en-US" sz="1200" b="1" dirty="0">
                        <a:solidFill>
                          <a:srgbClr val="000000"/>
                        </a:solidFill>
                      </a:endParaRPr>
                    </a:p>
                  </a:txBody>
                  <a:tcPr marL="68573" marR="68573" marT="34290" marB="34290" anchor="ctr"/>
                </a:tc>
                <a:tc>
                  <a:txBody>
                    <a:bodyPr/>
                    <a:lstStyle/>
                    <a:p>
                      <a:r>
                        <a:rPr lang="en-US" sz="1200" b="1">
                          <a:solidFill>
                            <a:srgbClr val="000000"/>
                          </a:solidFill>
                        </a:rPr>
                        <a:t>IH</a:t>
                      </a:r>
                      <a:endParaRPr lang="en-US" sz="1200" b="1" dirty="0">
                        <a:solidFill>
                          <a:srgbClr val="000000"/>
                        </a:solidFill>
                      </a:endParaRPr>
                    </a:p>
                  </a:txBody>
                  <a:tcPr marL="68573" marR="68573" marT="34290" marB="34290" anchor="ctr"/>
                </a:tc>
                <a:tc>
                  <a:txBody>
                    <a:bodyPr/>
                    <a:lstStyle/>
                    <a:p>
                      <a:pPr algn="ctr"/>
                      <a:r>
                        <a:rPr lang="en-US" sz="1200" b="1" dirty="0">
                          <a:solidFill>
                            <a:srgbClr val="000000"/>
                          </a:solidFill>
                        </a:rPr>
                        <a:t>AMARE, CHEMU, PHYWR, POROL</a:t>
                      </a: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Y</a:t>
                      </a:r>
                      <a:endParaRPr kumimoji="0" lang="en-US" sz="1200" b="1" i="0" u="none" strike="noStrike" kern="1200" cap="none" spc="0" normalizeH="0" baseline="0" noProof="0" dirty="0">
                        <a:ln>
                          <a:noFill/>
                        </a:ln>
                        <a:solidFill>
                          <a:srgbClr val="000000"/>
                        </a:solidFill>
                        <a:effectLst/>
                        <a:uLnTx/>
                        <a:uFillTx/>
                        <a:latin typeface="Arial"/>
                        <a:ea typeface="+mn-ea"/>
                        <a:cs typeface="+mn-cs"/>
                      </a:endParaRPr>
                    </a:p>
                  </a:txBody>
                  <a:tcPr marL="68573" marR="68573"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Y</a:t>
                      </a:r>
                    </a:p>
                  </a:txBody>
                  <a:tcPr marL="68573" marR="68573" marT="34290" marB="34290" anchor="ctr"/>
                </a:tc>
                <a:extLst>
                  <a:ext uri="{0D108BD9-81ED-4DB2-BD59-A6C34878D82A}">
                    <a16:rowId xmlns:a16="http://schemas.microsoft.com/office/drawing/2014/main" val="1020339846"/>
                  </a:ext>
                </a:extLst>
              </a:tr>
            </a:tbl>
          </a:graphicData>
        </a:graphic>
      </p:graphicFrame>
      <p:sp>
        <p:nvSpPr>
          <p:cNvPr id="2" name="Footer Placeholder 1">
            <a:extLst>
              <a:ext uri="{FF2B5EF4-FFF2-40B4-BE49-F238E27FC236}">
                <a16:creationId xmlns:a16="http://schemas.microsoft.com/office/drawing/2014/main" id="{DD7D11E6-6D21-4406-8210-80314FC1411A}"/>
              </a:ext>
            </a:extLst>
          </p:cNvPr>
          <p:cNvSpPr>
            <a:spLocks noGrp="1"/>
          </p:cNvSpPr>
          <p:nvPr>
            <p:ph type="ftr" sz="quarter" idx="10"/>
          </p:nvPr>
        </p:nvSpPr>
        <p:spPr/>
        <p:txBody>
          <a:bodyPr/>
          <a:lstStyle/>
          <a:p>
            <a:pPr>
              <a:defRPr/>
            </a:pPr>
            <a:r>
              <a:rPr lang="en-US"/>
              <a:t>Classification: CONFIDENTIAL- 2020 CPFD; HSM102A4-2020US</a:t>
            </a:r>
            <a:endParaRPr lang="en-US" dirty="0"/>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Grass weed control – 42 DAA – new emergence</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2560087"/>
              </p:ext>
            </p:extLst>
          </p:nvPr>
        </p:nvGraphicFramePr>
        <p:xfrm>
          <a:off x="152400" y="533400"/>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4195489069"/>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Crop Response</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r>
              <a:rPr lang="en-US" b="1" dirty="0">
                <a:solidFill>
                  <a:srgbClr val="000000"/>
                </a:solidFill>
              </a:rPr>
              <a:t>MAXPHYTO</a:t>
            </a:r>
            <a:r>
              <a:rPr lang="en-US" dirty="0"/>
              <a:t> </a:t>
            </a:r>
            <a:r>
              <a:rPr lang="en-US" dirty="0">
                <a:solidFill>
                  <a:srgbClr val="000000"/>
                </a:solidFill>
              </a:rPr>
              <a:t>– (N=10) – on average, Envoke tank mixes caused 22 and 23% phyto, respectively, 4 to 7 DAA, then cotton the recovery process.  Note: many of the trial's treatments were applied to cotton at 4 leaf stage or less, thus making it an off-label application.  Dual Magnum tank mixes (including Sequence) provided 10-13% phyto, Warrant, 10% phyto, Enlist One, 5% phyto and Enlist Duo, 8% phyto, at 4-7 DAA.</a:t>
            </a:r>
          </a:p>
          <a:p>
            <a:pPr eaLnBrk="1" hangingPunct="1"/>
            <a:endParaRPr lang="en-US" dirty="0"/>
          </a:p>
          <a:p>
            <a:pPr eaLnBrk="1" hangingPunct="1"/>
            <a:r>
              <a:rPr lang="en-US" b="1" dirty="0">
                <a:solidFill>
                  <a:srgbClr val="000000"/>
                </a:solidFill>
              </a:rPr>
              <a:t>MAXSTUNT</a:t>
            </a:r>
            <a:r>
              <a:rPr lang="en-US" dirty="0"/>
              <a:t> </a:t>
            </a:r>
            <a:r>
              <a:rPr lang="en-US" dirty="0">
                <a:solidFill>
                  <a:srgbClr val="000000"/>
                </a:solidFill>
              </a:rPr>
              <a:t>– (N=1) – Envoke tank mixes provided 25 and 26%, respectively, 5-8 DAA. Note:  many of the trial's treatments were applied to cotton at 4 leaf stage or less, thus making it an off-label application. There was no stunting from Enlist One, Enlist Duo, Dual Magnum, Sequence or Warrant tank mix treatments. </a:t>
            </a:r>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HSM102A4-2020US</a:t>
            </a:r>
            <a:endParaRPr lang="en-US" dirty="0"/>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Broadleaf weed control</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r>
              <a:rPr lang="en-US" b="1" dirty="0">
                <a:solidFill>
                  <a:srgbClr val="000000"/>
                </a:solidFill>
              </a:rPr>
              <a:t>7 DAA </a:t>
            </a:r>
            <a:r>
              <a:rPr lang="en-US" dirty="0">
                <a:solidFill>
                  <a:srgbClr val="000000"/>
                </a:solidFill>
              </a:rPr>
              <a:t>– (N=9) – all treatments provided 93% control or greater</a:t>
            </a:r>
          </a:p>
          <a:p>
            <a:pPr eaLnBrk="1" hangingPunct="1"/>
            <a:r>
              <a:rPr lang="en-US" b="1" dirty="0">
                <a:solidFill>
                  <a:srgbClr val="000000"/>
                </a:solidFill>
              </a:rPr>
              <a:t>14 DAA </a:t>
            </a:r>
            <a:r>
              <a:rPr lang="en-US" dirty="0">
                <a:solidFill>
                  <a:srgbClr val="000000"/>
                </a:solidFill>
              </a:rPr>
              <a:t>– (N=27) – all treatments provided 95% control or greater</a:t>
            </a:r>
          </a:p>
          <a:p>
            <a:pPr eaLnBrk="1" hangingPunct="1"/>
            <a:r>
              <a:rPr lang="en-US" b="1" dirty="0">
                <a:solidFill>
                  <a:srgbClr val="000000"/>
                </a:solidFill>
              </a:rPr>
              <a:t>28 DAA </a:t>
            </a:r>
            <a:r>
              <a:rPr lang="en-US" dirty="0">
                <a:solidFill>
                  <a:srgbClr val="000000"/>
                </a:solidFill>
              </a:rPr>
              <a:t>– (N=19) – all treatments provided 88% control of greater</a:t>
            </a:r>
          </a:p>
          <a:p>
            <a:pPr eaLnBrk="1" hangingPunct="1"/>
            <a:r>
              <a:rPr lang="en-US" b="1" dirty="0">
                <a:solidFill>
                  <a:srgbClr val="000000"/>
                </a:solidFill>
              </a:rPr>
              <a:t>28 DAA (new emergence) </a:t>
            </a:r>
            <a:r>
              <a:rPr lang="en-US" dirty="0">
                <a:solidFill>
                  <a:srgbClr val="000000"/>
                </a:solidFill>
              </a:rPr>
              <a:t>– (N=7) – 0-94% control as follows: any tank mix with Dual Magnum in the mix, 92% or greater control; Warrant 83%; Envoke tank mixes, 78% or less; Enlist One and Enlist Duo, 0%</a:t>
            </a:r>
          </a:p>
          <a:p>
            <a:pPr eaLnBrk="1" hangingPunct="1"/>
            <a:r>
              <a:rPr lang="en-US" b="1" dirty="0">
                <a:solidFill>
                  <a:srgbClr val="000000"/>
                </a:solidFill>
              </a:rPr>
              <a:t>42 DAA </a:t>
            </a:r>
            <a:r>
              <a:rPr lang="en-US" dirty="0">
                <a:solidFill>
                  <a:srgbClr val="000000"/>
                </a:solidFill>
              </a:rPr>
              <a:t>– (N=16) – all treatments provided 81% or greater control</a:t>
            </a:r>
          </a:p>
          <a:p>
            <a:pPr eaLnBrk="1" hangingPunct="1"/>
            <a:r>
              <a:rPr lang="en-US" b="1" dirty="0">
                <a:solidFill>
                  <a:srgbClr val="000000"/>
                </a:solidFill>
              </a:rPr>
              <a:t>42 DAA (new emergence) </a:t>
            </a:r>
            <a:r>
              <a:rPr lang="en-US" dirty="0">
                <a:solidFill>
                  <a:srgbClr val="000000"/>
                </a:solidFill>
              </a:rPr>
              <a:t>– (N=7) -  0-90% control as follows: any tank mix with Dual Magnum in the mix, 88% or greater control; Warrant 77%; Envoke tank mixes, 80% or less; Enlist One and Enlist Duo, 0%</a:t>
            </a:r>
          </a:p>
          <a:p>
            <a:pPr eaLnBrk="1" hangingPunct="1"/>
            <a:endParaRPr lang="en-US" b="1" dirty="0">
              <a:solidFill>
                <a:srgbClr val="000000"/>
              </a:solidFill>
            </a:endParaRPr>
          </a:p>
          <a:p>
            <a:pPr eaLnBrk="1" hangingPunct="1"/>
            <a:endParaRPr lang="en-US" b="1" dirty="0">
              <a:solidFill>
                <a:srgbClr val="000000"/>
              </a:solidFill>
            </a:endParaRPr>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HSM102A4-2020US</a:t>
            </a:r>
            <a:endParaRPr lang="en-US" dirty="0"/>
          </a:p>
        </p:txBody>
      </p:sp>
    </p:spTree>
    <p:extLst>
      <p:ext uri="{BB962C8B-B14F-4D97-AF65-F5344CB8AC3E}">
        <p14:creationId xmlns:p14="http://schemas.microsoft.com/office/powerpoint/2010/main" val="2553910303"/>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Grass weed control</a:t>
            </a:r>
          </a:p>
        </p:txBody>
      </p:sp>
      <p:sp>
        <p:nvSpPr>
          <p:cNvPr id="36867" name="Content Placeholder 2"/>
          <p:cNvSpPr>
            <a:spLocks noGrp="1"/>
          </p:cNvSpPr>
          <p:nvPr>
            <p:ph idx="1"/>
          </p:nvPr>
        </p:nvSpPr>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eaLnBrk="1" hangingPunct="1"/>
            <a:r>
              <a:rPr lang="en-US" b="1" dirty="0">
                <a:solidFill>
                  <a:srgbClr val="000000"/>
                </a:solidFill>
              </a:rPr>
              <a:t>7 DAA </a:t>
            </a:r>
            <a:r>
              <a:rPr lang="en-US" dirty="0">
                <a:solidFill>
                  <a:srgbClr val="000000"/>
                </a:solidFill>
              </a:rPr>
              <a:t>– (N=4) – all treatments provided 96% control or greater</a:t>
            </a:r>
          </a:p>
          <a:p>
            <a:pPr eaLnBrk="1" hangingPunct="1"/>
            <a:r>
              <a:rPr lang="en-US" b="1" dirty="0">
                <a:solidFill>
                  <a:srgbClr val="000000"/>
                </a:solidFill>
              </a:rPr>
              <a:t>14 DAA </a:t>
            </a:r>
            <a:r>
              <a:rPr lang="en-US" dirty="0">
                <a:solidFill>
                  <a:srgbClr val="000000"/>
                </a:solidFill>
              </a:rPr>
              <a:t>– (N=5) – all treatments provided 92% control or greater</a:t>
            </a:r>
          </a:p>
          <a:p>
            <a:pPr eaLnBrk="1" hangingPunct="1"/>
            <a:r>
              <a:rPr lang="en-US" b="1" dirty="0">
                <a:solidFill>
                  <a:srgbClr val="000000"/>
                </a:solidFill>
              </a:rPr>
              <a:t>28 DAA </a:t>
            </a:r>
            <a:r>
              <a:rPr lang="en-US" dirty="0">
                <a:solidFill>
                  <a:srgbClr val="000000"/>
                </a:solidFill>
              </a:rPr>
              <a:t>– (N=5) – all treatments provided 89% control of greater</a:t>
            </a:r>
          </a:p>
          <a:p>
            <a:pPr eaLnBrk="1" hangingPunct="1"/>
            <a:r>
              <a:rPr lang="en-US" b="1" dirty="0">
                <a:solidFill>
                  <a:srgbClr val="000000"/>
                </a:solidFill>
              </a:rPr>
              <a:t>28 DAA (new emergence) </a:t>
            </a:r>
            <a:r>
              <a:rPr lang="en-US" dirty="0">
                <a:solidFill>
                  <a:srgbClr val="000000"/>
                </a:solidFill>
              </a:rPr>
              <a:t>– (N=1) – 0-97% control as follows: any tank mix with Dual Magnum in the mix, 96% or greater control; Warrant 83%; Envoke tank mixes, 70% or less; Enlist One and Enlist Duo, 0%</a:t>
            </a:r>
          </a:p>
          <a:p>
            <a:pPr eaLnBrk="1" hangingPunct="1"/>
            <a:r>
              <a:rPr lang="en-US" b="1" dirty="0">
                <a:solidFill>
                  <a:srgbClr val="000000"/>
                </a:solidFill>
              </a:rPr>
              <a:t>42 DAA </a:t>
            </a:r>
            <a:r>
              <a:rPr lang="en-US" dirty="0">
                <a:solidFill>
                  <a:srgbClr val="000000"/>
                </a:solidFill>
              </a:rPr>
              <a:t>– (N=5) – 73-90% control as follows: any tank mix with Dual Magnum in the mix, 94% or greater control; Warrant 87%; Envoke tank mixes, 87% or less; Enlist One and Enlist Duo, 73 and 76%, respectively</a:t>
            </a:r>
          </a:p>
          <a:p>
            <a:pPr eaLnBrk="1" hangingPunct="1"/>
            <a:r>
              <a:rPr lang="en-US" b="1" dirty="0">
                <a:solidFill>
                  <a:srgbClr val="000000"/>
                </a:solidFill>
              </a:rPr>
              <a:t>42 DAA (new emergence) </a:t>
            </a:r>
            <a:r>
              <a:rPr lang="en-US" dirty="0">
                <a:solidFill>
                  <a:srgbClr val="000000"/>
                </a:solidFill>
              </a:rPr>
              <a:t>– (N=1) -  0-97% control as follows: any tank mix with Dual Magnum in the mix, 87% or greater control; Warrant 80%; Envoke tank mixes, 70% or less; Enlist One and Enlist Duo, 0%</a:t>
            </a:r>
          </a:p>
          <a:p>
            <a:pPr eaLnBrk="1" hangingPunct="1"/>
            <a:endParaRPr lang="en-US" b="1" dirty="0">
              <a:solidFill>
                <a:srgbClr val="000000"/>
              </a:solidFill>
            </a:endParaRPr>
          </a:p>
          <a:p>
            <a:pPr eaLnBrk="1" hangingPunct="1"/>
            <a:endParaRPr lang="en-US" b="1" dirty="0">
              <a:solidFill>
                <a:srgbClr val="000000"/>
              </a:solidFill>
            </a:endParaRPr>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HSM102A4-2020US</a:t>
            </a:r>
            <a:endParaRPr lang="en-US" dirty="0"/>
          </a:p>
        </p:txBody>
      </p:sp>
    </p:spTree>
    <p:extLst>
      <p:ext uri="{BB962C8B-B14F-4D97-AF65-F5344CB8AC3E}">
        <p14:creationId xmlns:p14="http://schemas.microsoft.com/office/powerpoint/2010/main" val="1099643528"/>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1" y="228600"/>
            <a:ext cx="10058399" cy="685800"/>
          </a:xfrm>
        </p:spPr>
        <p:txBody>
          <a:bodyPr/>
          <a:lstStyle/>
          <a:p>
            <a:r>
              <a:rPr lang="en-US" dirty="0"/>
              <a:t>Summary: Objectives answered &amp; additional conclusions/observations</a:t>
            </a:r>
          </a:p>
        </p:txBody>
      </p:sp>
      <p:sp>
        <p:nvSpPr>
          <p:cNvPr id="6147" name="Content Placeholder 2"/>
          <p:cNvSpPr>
            <a:spLocks noGrp="1"/>
          </p:cNvSpPr>
          <p:nvPr>
            <p:ph idx="1"/>
          </p:nvPr>
        </p:nvSpPr>
        <p:spPr>
          <a:xfrm>
            <a:off x="457200" y="914400"/>
            <a:ext cx="11048999" cy="5181600"/>
          </a:xfrm>
        </p:spPr>
        <p:txBody>
          <a:bodyPr/>
          <a:lstStyle/>
          <a:p>
            <a:pPr eaLnBrk="1" hangingPunct="1"/>
            <a:r>
              <a:rPr lang="en-US" b="1" dirty="0">
                <a:solidFill>
                  <a:schemeClr val="bg1">
                    <a:lumMod val="65000"/>
                  </a:schemeClr>
                </a:solidFill>
              </a:rPr>
              <a:t>Do Syngenta tank mixtures with Enlist One or Enlist Duo increase weed control or crop response when applied in Enlist cotton?  </a:t>
            </a:r>
          </a:p>
          <a:p>
            <a:pPr eaLnBrk="1" hangingPunct="1"/>
            <a:r>
              <a:rPr lang="en-US" b="1" dirty="0">
                <a:solidFill>
                  <a:srgbClr val="000000"/>
                </a:solidFill>
              </a:rPr>
              <a:t>Crop Response: Tank mixes with Dual Magnum or Sequence provides cotton phyto that is commercially acceptable.  However, Envoke tankmen provided cotton phyto over 20% and would warrant a phone call to the local sell's rep (note: many of the trials treatments were applied to cotton at 4 leaf stage or less, thus making it an off-label application).</a:t>
            </a:r>
          </a:p>
          <a:p>
            <a:pPr eaLnBrk="1" hangingPunct="1"/>
            <a:r>
              <a:rPr lang="en-US" b="1" dirty="0">
                <a:solidFill>
                  <a:srgbClr val="000000"/>
                </a:solidFill>
              </a:rPr>
              <a:t>Weed Control: Excellent weed control, both broadleaf and grasses, was noted with all treatments through 28 DAA.  However, in newly emerged weeds, broadleaves and grasses, the addition of Dual Magnum or Sequence to the tank mix greatly improved weed control over Warrant tank mixes, Enlist One + Glyphosate or Enlist Duo treatments</a:t>
            </a:r>
          </a:p>
          <a:p>
            <a:pPr eaLnBrk="1" hangingPunct="1"/>
            <a:r>
              <a:rPr lang="en-US" b="1" dirty="0">
                <a:solidFill>
                  <a:schemeClr val="bg1">
                    <a:lumMod val="65000"/>
                  </a:schemeClr>
                </a:solidFill>
              </a:rPr>
              <a:t>Do Syngenta tank mixtures with Enlist One provide greater residual control than Enlist One + Warrant?</a:t>
            </a:r>
          </a:p>
          <a:p>
            <a:pPr eaLnBrk="1" hangingPunct="1"/>
            <a:r>
              <a:rPr lang="en-US" b="1" dirty="0">
                <a:solidFill>
                  <a:srgbClr val="000000"/>
                </a:solidFill>
              </a:rPr>
              <a:t>Yes, any tank mix with Dual Magnum in the mix provided broadleaf control similar to Warrant, 89% compared to 89-92% control with Dual Magnum, 28 DAA.  In regard to grass control, any tank mix with Dual Magnum provided much better control at 28 DAA, Warrant 83% compared to Dual Magnum mixes providing 96-97% control. </a:t>
            </a:r>
          </a:p>
          <a:p>
            <a:pPr eaLnBrk="1" hangingPunct="1"/>
            <a:r>
              <a:rPr lang="en-US" b="1" dirty="0">
                <a:solidFill>
                  <a:srgbClr val="000000"/>
                </a:solidFill>
              </a:rPr>
              <a:t>Tank mixes with Envoke provide similar control as Warrant on both broadleaves and grasses.</a:t>
            </a:r>
          </a:p>
        </p:txBody>
      </p:sp>
      <p:sp>
        <p:nvSpPr>
          <p:cNvPr id="4" name="Footer Placeholder 3"/>
          <p:cNvSpPr>
            <a:spLocks noGrp="1"/>
          </p:cNvSpPr>
          <p:nvPr>
            <p:ph type="ftr" sz="quarter" idx="10"/>
          </p:nvPr>
        </p:nvSpPr>
        <p:spPr/>
        <p:txBody>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1323897802"/>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D1D7-3702-44E4-8217-7095BABC17A0}"/>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D2157D27-B508-4163-9435-3F2B8336DCB3}"/>
              </a:ext>
            </a:extLst>
          </p:cNvPr>
          <p:cNvSpPr>
            <a:spLocks noGrp="1"/>
          </p:cNvSpPr>
          <p:nvPr>
            <p:ph idx="1"/>
          </p:nvPr>
        </p:nvSpPr>
        <p:spPr/>
        <p:txBody>
          <a:bodyPr/>
          <a:lstStyle/>
          <a:p>
            <a:r>
              <a:rPr lang="en-US" b="1" dirty="0">
                <a:solidFill>
                  <a:srgbClr val="000000"/>
                </a:solidFill>
              </a:rPr>
              <a:t>Enlist One should be used in Enlist cotton for broadleaf and grass control in tank mixes with Glyphosate + Dual Magnum or Sequence.</a:t>
            </a:r>
          </a:p>
          <a:p>
            <a:r>
              <a:rPr lang="en-US" b="1" dirty="0">
                <a:solidFill>
                  <a:srgbClr val="000000"/>
                </a:solidFill>
              </a:rPr>
              <a:t>Enlist Duo should be used in Enlist cotton for broadleaf and grass control in tank mixes with Dual Magnum or Sequence.</a:t>
            </a:r>
          </a:p>
          <a:p>
            <a:r>
              <a:rPr lang="en-US" b="1" dirty="0">
                <a:solidFill>
                  <a:srgbClr val="000000"/>
                </a:solidFill>
              </a:rPr>
              <a:t>Envoke can be tank mixed with Enlist One + Glyphosate or Enlist Duo if Enlist cotton is 5 leaf or larger.</a:t>
            </a:r>
          </a:p>
        </p:txBody>
      </p:sp>
      <p:sp>
        <p:nvSpPr>
          <p:cNvPr id="4" name="Footer Placeholder 3">
            <a:extLst>
              <a:ext uri="{FF2B5EF4-FFF2-40B4-BE49-F238E27FC236}">
                <a16:creationId xmlns:a16="http://schemas.microsoft.com/office/drawing/2014/main" id="{3BC580F2-C059-44E7-BC35-9C8E28CF93E0}"/>
              </a:ext>
            </a:extLst>
          </p:cNvPr>
          <p:cNvSpPr>
            <a:spLocks noGrp="1"/>
          </p:cNvSpPr>
          <p:nvPr>
            <p:ph type="ftr" sz="quarter" idx="10"/>
          </p:nvPr>
        </p:nvSpPr>
        <p:spPr/>
        <p:txBody>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2514778167"/>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err="1"/>
              <a:t>Trt</a:t>
            </a:r>
            <a:r>
              <a:rPr lang="en-US" sz="1600" dirty="0"/>
              <a:t> 1: UNTREATED CHECK – 7 DAA </a:t>
            </a:r>
          </a:p>
        </p:txBody>
      </p:sp>
      <p:pic>
        <p:nvPicPr>
          <p:cNvPr id="6" name="Content Placeholder 5" descr="A close up of a green plant&#10;&#10;Description automatically generated">
            <a:extLst>
              <a:ext uri="{FF2B5EF4-FFF2-40B4-BE49-F238E27FC236}">
                <a16:creationId xmlns:a16="http://schemas.microsoft.com/office/drawing/2014/main" id="{AD68D785-1BA1-4D65-B17D-AEAC8B2580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51251" y="1609527"/>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 USSG0H0232020</a:t>
            </a:r>
            <a:endParaRPr lang="en-US" dirty="0"/>
          </a:p>
        </p:txBody>
      </p:sp>
    </p:spTree>
    <p:extLst>
      <p:ext uri="{BB962C8B-B14F-4D97-AF65-F5344CB8AC3E}">
        <p14:creationId xmlns:p14="http://schemas.microsoft.com/office/powerpoint/2010/main" val="2116482722"/>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err="1"/>
              <a:t>Trt</a:t>
            </a:r>
            <a:r>
              <a:rPr lang="en-US" sz="1600" dirty="0"/>
              <a:t> 2: CLASS ACT RIDION 1 % v/v + ENLIST ONE 3.8 SL 1060 g ae/ha + ROUNDUP POWERMAX 4.5 SL 1130 g ae/ha – 7 DAA </a:t>
            </a:r>
          </a:p>
        </p:txBody>
      </p:sp>
      <p:pic>
        <p:nvPicPr>
          <p:cNvPr id="6" name="Content Placeholder 5" descr="A close up of a green field&#10;&#10;Description automatically generated">
            <a:extLst>
              <a:ext uri="{FF2B5EF4-FFF2-40B4-BE49-F238E27FC236}">
                <a16:creationId xmlns:a16="http://schemas.microsoft.com/office/drawing/2014/main" id="{8603537E-AFAB-4BA6-B2C1-DE59F7186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51251" y="1609527"/>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 USSG0H0232020</a:t>
            </a:r>
            <a:endParaRPr lang="en-US" dirty="0"/>
          </a:p>
        </p:txBody>
      </p:sp>
    </p:spTree>
    <p:extLst>
      <p:ext uri="{BB962C8B-B14F-4D97-AF65-F5344CB8AC3E}">
        <p14:creationId xmlns:p14="http://schemas.microsoft.com/office/powerpoint/2010/main" val="785514284"/>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err="1"/>
              <a:t>Trt</a:t>
            </a:r>
            <a:r>
              <a:rPr lang="en-US" sz="1600" dirty="0"/>
              <a:t> 3: CLASS ACT RIDION 1 % v/v + DUAL MAGNUM 1420 g a/ha + ENLIST ONE 3.8 SL 1060 g ae/ha + ROUNDUP POWERMAX 4.5 SL 1130 g ae/ha – 7 DAA </a:t>
            </a:r>
          </a:p>
        </p:txBody>
      </p:sp>
      <p:pic>
        <p:nvPicPr>
          <p:cNvPr id="6" name="Content Placeholder 5" descr="A tree on a hill&#10;&#10;Description automatically generated">
            <a:extLst>
              <a:ext uri="{FF2B5EF4-FFF2-40B4-BE49-F238E27FC236}">
                <a16:creationId xmlns:a16="http://schemas.microsoft.com/office/drawing/2014/main" id="{F4793BCE-A50E-4B2E-ADD7-EBBD19560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260382" y="1572221"/>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 USSG0H0232020</a:t>
            </a:r>
            <a:endParaRPr lang="en-US" dirty="0"/>
          </a:p>
        </p:txBody>
      </p:sp>
      <p:pic>
        <p:nvPicPr>
          <p:cNvPr id="8" name="Picture 7" descr="A green and brown grass&#10;&#10;Description automatically generated">
            <a:extLst>
              <a:ext uri="{FF2B5EF4-FFF2-40B4-BE49-F238E27FC236}">
                <a16:creationId xmlns:a16="http://schemas.microsoft.com/office/drawing/2014/main" id="{CA5A2955-A2F0-4A59-80A7-3EB1EF6F6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38750" y="1581943"/>
            <a:ext cx="5029200" cy="3771900"/>
          </a:xfrm>
          <a:prstGeom prst="rect">
            <a:avLst/>
          </a:prstGeom>
        </p:spPr>
      </p:pic>
    </p:spTree>
    <p:extLst>
      <p:ext uri="{BB962C8B-B14F-4D97-AF65-F5344CB8AC3E}">
        <p14:creationId xmlns:p14="http://schemas.microsoft.com/office/powerpoint/2010/main" val="3120182607"/>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err="1"/>
              <a:t>Trt</a:t>
            </a:r>
            <a:r>
              <a:rPr lang="en-US" sz="1600" dirty="0"/>
              <a:t> 4: CLASS ACT RIDION 1 % v/v + SEQUENCE 5.25 EW 2570 g ae/ha + ENLIST ONE 3.8 SL 1060 g ae/ha – 7 DAA </a:t>
            </a:r>
          </a:p>
        </p:txBody>
      </p:sp>
      <p:pic>
        <p:nvPicPr>
          <p:cNvPr id="6" name="Content Placeholder 5" descr="A close up of a tree&#10;&#10;Description automatically generated">
            <a:extLst>
              <a:ext uri="{FF2B5EF4-FFF2-40B4-BE49-F238E27FC236}">
                <a16:creationId xmlns:a16="http://schemas.microsoft.com/office/drawing/2014/main" id="{F4003056-F857-4D67-AD9B-AE14CD285A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51251" y="1609527"/>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 USSG0H0232020</a:t>
            </a:r>
            <a:endParaRPr lang="en-US" dirty="0"/>
          </a:p>
        </p:txBody>
      </p:sp>
    </p:spTree>
    <p:extLst>
      <p:ext uri="{BB962C8B-B14F-4D97-AF65-F5344CB8AC3E}">
        <p14:creationId xmlns:p14="http://schemas.microsoft.com/office/powerpoint/2010/main" val="1697508140"/>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t>Objectives</a:t>
            </a:r>
            <a:r>
              <a:rPr lang="en-US" dirty="0"/>
              <a:t>:</a:t>
            </a:r>
          </a:p>
        </p:txBody>
      </p:sp>
      <p:sp>
        <p:nvSpPr>
          <p:cNvPr id="30723" name="Content Placeholder 2"/>
          <p:cNvSpPr>
            <a:spLocks noGrp="1"/>
          </p:cNvSpPr>
          <p:nvPr>
            <p:ph idx="1"/>
          </p:nvPr>
        </p:nvSpPr>
        <p:spPr/>
        <p:txBody>
          <a:bodyPr/>
          <a:lstStyle/>
          <a:p>
            <a:pPr eaLnBrk="1" hangingPunct="1"/>
            <a:r>
              <a:rPr lang="en-US" dirty="0">
                <a:solidFill>
                  <a:srgbClr val="000000"/>
                </a:solidFill>
              </a:rPr>
              <a:t>Do Syngenta tank mixtures with Enlist One or Enlist Duo increase weed control or crop response when applied in Enlist cotton?  </a:t>
            </a:r>
          </a:p>
          <a:p>
            <a:pPr eaLnBrk="1" hangingPunct="1"/>
            <a:r>
              <a:rPr lang="en-US" dirty="0">
                <a:solidFill>
                  <a:srgbClr val="000000"/>
                </a:solidFill>
              </a:rPr>
              <a:t>Do Syngenta tank mixtures with Enlist One provide greater residual control than Enlist One + Warrant?</a:t>
            </a:r>
          </a:p>
        </p:txBody>
      </p:sp>
      <p:sp>
        <p:nvSpPr>
          <p:cNvPr id="30724"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HSM102A4-2020US</a:t>
            </a:r>
            <a:endParaRPr lang="en-US" dirty="0"/>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err="1"/>
              <a:t>Trt</a:t>
            </a:r>
            <a:r>
              <a:rPr lang="en-US" sz="1600" dirty="0"/>
              <a:t> 5: CLASS ACT RIDION 1 % v/v + ENVOKE 75 WG 7.88 g a/ha + ENLIST ONE 3.8 SL 1060 g ae/ha + ROUNDUP POWERMAX 4.5 SL 1130 g ae/ha – 7 DAA </a:t>
            </a:r>
          </a:p>
        </p:txBody>
      </p:sp>
      <p:pic>
        <p:nvPicPr>
          <p:cNvPr id="6" name="Content Placeholder 5" descr="A close up of a tree&#10;&#10;Description automatically generated">
            <a:extLst>
              <a:ext uri="{FF2B5EF4-FFF2-40B4-BE49-F238E27FC236}">
                <a16:creationId xmlns:a16="http://schemas.microsoft.com/office/drawing/2014/main" id="{6CF5A748-8342-410E-AAC3-60616EDB39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362274" y="1609528"/>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 USSG0H0232020</a:t>
            </a:r>
            <a:endParaRPr lang="en-US" dirty="0"/>
          </a:p>
        </p:txBody>
      </p:sp>
      <p:pic>
        <p:nvPicPr>
          <p:cNvPr id="8" name="Picture 7" descr="A close up of a rock&#10;&#10;Description automatically generated">
            <a:extLst>
              <a:ext uri="{FF2B5EF4-FFF2-40B4-BE49-F238E27FC236}">
                <a16:creationId xmlns:a16="http://schemas.microsoft.com/office/drawing/2014/main" id="{39E88ECE-A217-4F53-A867-980BC94E6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39184" y="1575198"/>
            <a:ext cx="4951413" cy="3782219"/>
          </a:xfrm>
          <a:prstGeom prst="rect">
            <a:avLst/>
          </a:prstGeom>
        </p:spPr>
      </p:pic>
    </p:spTree>
    <p:extLst>
      <p:ext uri="{BB962C8B-B14F-4D97-AF65-F5344CB8AC3E}">
        <p14:creationId xmlns:p14="http://schemas.microsoft.com/office/powerpoint/2010/main" val="1581232730"/>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err="1"/>
              <a:t>Trt</a:t>
            </a:r>
            <a:r>
              <a:rPr lang="en-US" sz="1600" dirty="0"/>
              <a:t> 6: CLASS ACT RIDION 1 % v/v + ENLIST DUO 2210 g ae/ha – 7 DAA </a:t>
            </a:r>
          </a:p>
        </p:txBody>
      </p:sp>
      <p:pic>
        <p:nvPicPr>
          <p:cNvPr id="6" name="Content Placeholder 5" descr="A close up of a tree&#10;&#10;Description automatically generated">
            <a:extLst>
              <a:ext uri="{FF2B5EF4-FFF2-40B4-BE49-F238E27FC236}">
                <a16:creationId xmlns:a16="http://schemas.microsoft.com/office/drawing/2014/main" id="{71591682-234E-49DF-A0D8-3A551F0B7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51251" y="1609527"/>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 USSG0H0232020</a:t>
            </a:r>
            <a:endParaRPr lang="en-US" dirty="0"/>
          </a:p>
        </p:txBody>
      </p:sp>
    </p:spTree>
    <p:extLst>
      <p:ext uri="{BB962C8B-B14F-4D97-AF65-F5344CB8AC3E}">
        <p14:creationId xmlns:p14="http://schemas.microsoft.com/office/powerpoint/2010/main" val="300753129"/>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err="1"/>
              <a:t>Trt</a:t>
            </a:r>
            <a:r>
              <a:rPr lang="en-US" sz="1600" dirty="0"/>
              <a:t> 7: CLASS ACT RIDION 1 % v/v + DUAL MAGNUM 1420 g a/ha + ENLIST DUO 2210 g ae/ha – 7 DAA </a:t>
            </a:r>
          </a:p>
        </p:txBody>
      </p:sp>
      <p:pic>
        <p:nvPicPr>
          <p:cNvPr id="6" name="Content Placeholder 5" descr="A picture containing grass, hill, tree&#10;&#10;Description automatically generated">
            <a:extLst>
              <a:ext uri="{FF2B5EF4-FFF2-40B4-BE49-F238E27FC236}">
                <a16:creationId xmlns:a16="http://schemas.microsoft.com/office/drawing/2014/main" id="{D014AB35-8D84-40DE-93B6-DD86610111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51251" y="1609527"/>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 USSG0H0232020</a:t>
            </a:r>
            <a:endParaRPr lang="en-US" dirty="0"/>
          </a:p>
        </p:txBody>
      </p:sp>
    </p:spTree>
    <p:extLst>
      <p:ext uri="{BB962C8B-B14F-4D97-AF65-F5344CB8AC3E}">
        <p14:creationId xmlns:p14="http://schemas.microsoft.com/office/powerpoint/2010/main" val="3375404234"/>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err="1"/>
              <a:t>Trt</a:t>
            </a:r>
            <a:r>
              <a:rPr lang="en-US" sz="1600" dirty="0"/>
              <a:t> 8: CLASS ACT RIDION 1 % v/v + ENVOKE 75 WG 7.88 g a/ha + ENLIST DUO 2210 g ae/ha – 7 DAA </a:t>
            </a:r>
          </a:p>
        </p:txBody>
      </p:sp>
      <p:pic>
        <p:nvPicPr>
          <p:cNvPr id="6" name="Content Placeholder 5" descr="A close up of some grass&#10;&#10;Description automatically generated">
            <a:extLst>
              <a:ext uri="{FF2B5EF4-FFF2-40B4-BE49-F238E27FC236}">
                <a16:creationId xmlns:a16="http://schemas.microsoft.com/office/drawing/2014/main" id="{531E9E83-C9C4-4C42-9C85-3638755D54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51251" y="1609527"/>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 USSG0H0232020</a:t>
            </a:r>
            <a:endParaRPr lang="en-US" dirty="0"/>
          </a:p>
        </p:txBody>
      </p:sp>
    </p:spTree>
    <p:extLst>
      <p:ext uri="{BB962C8B-B14F-4D97-AF65-F5344CB8AC3E}">
        <p14:creationId xmlns:p14="http://schemas.microsoft.com/office/powerpoint/2010/main" val="1762535646"/>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err="1"/>
              <a:t>Trt</a:t>
            </a:r>
            <a:r>
              <a:rPr lang="en-US" sz="1600" dirty="0"/>
              <a:t> 9: CLASS ACT RIDION 1 % v/v + WARRANT 3 CS 1260 g a/ha + ENLIST ONE 3.8 SL 1060 g ae/ha + ROUNDUP POWERMAX 4.5 SL 1130 g ae/ha – 7 DAA </a:t>
            </a:r>
          </a:p>
        </p:txBody>
      </p:sp>
      <p:pic>
        <p:nvPicPr>
          <p:cNvPr id="6" name="Content Placeholder 5" descr="A close up of some grass&#10;&#10;Description automatically generated">
            <a:extLst>
              <a:ext uri="{FF2B5EF4-FFF2-40B4-BE49-F238E27FC236}">
                <a16:creationId xmlns:a16="http://schemas.microsoft.com/office/drawing/2014/main" id="{EA1A9D8F-4A1C-4802-A673-7486C7506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278137" y="1572221"/>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 USSG0H0232020</a:t>
            </a:r>
            <a:endParaRPr lang="en-US" dirty="0"/>
          </a:p>
        </p:txBody>
      </p:sp>
      <p:pic>
        <p:nvPicPr>
          <p:cNvPr id="8" name="Picture 7" descr="A close up of a rock&#10;&#10;Description automatically generated">
            <a:extLst>
              <a:ext uri="{FF2B5EF4-FFF2-40B4-BE49-F238E27FC236}">
                <a16:creationId xmlns:a16="http://schemas.microsoft.com/office/drawing/2014/main" id="{AEFB4B12-35AC-4C5B-89DC-6BE7E6C56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67419" y="1177191"/>
            <a:ext cx="4951299" cy="4503737"/>
          </a:xfrm>
          <a:prstGeom prst="rect">
            <a:avLst/>
          </a:prstGeom>
        </p:spPr>
      </p:pic>
    </p:spTree>
    <p:extLst>
      <p:ext uri="{BB962C8B-B14F-4D97-AF65-F5344CB8AC3E}">
        <p14:creationId xmlns:p14="http://schemas.microsoft.com/office/powerpoint/2010/main" val="3998178935"/>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a:t>Trt 1: UNTREATED CHECK - TN 28 DAA </a:t>
            </a:r>
          </a:p>
        </p:txBody>
      </p:sp>
      <p:pic>
        <p:nvPicPr>
          <p:cNvPr id="6" name="Content Placeholder 5">
            <a:extLst>
              <a:ext uri="{FF2B5EF4-FFF2-40B4-BE49-F238E27FC236}">
                <a16:creationId xmlns:a16="http://schemas.microsoft.com/office/drawing/2014/main" id="{EE51F3B8-983F-47CB-8693-32484939487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651250" y="1609526"/>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2650155069"/>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a:t>Trt 2: CLASS ACT RIDION 1 % v/v + ENLIST ONE 3.8 SL 1060 g ae/ha + ROUNDUP POWERMAX 4.5 SL 1130 g ae/ha - TN 28 DAA </a:t>
            </a:r>
          </a:p>
        </p:txBody>
      </p:sp>
      <p:pic>
        <p:nvPicPr>
          <p:cNvPr id="6" name="Content Placeholder 5">
            <a:extLst>
              <a:ext uri="{FF2B5EF4-FFF2-40B4-BE49-F238E27FC236}">
                <a16:creationId xmlns:a16="http://schemas.microsoft.com/office/drawing/2014/main" id="{6B316B95-8FBF-4953-B85F-8771779C025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651250" y="1609526"/>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2785786342"/>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a:t>Trt 3: CLASS ACT RIDION 1 % v/v + DUAL MAGNUM 1420 g a/ha + ENLIST ONE 3.8 SL 1060 g ae/ha + ROUNDUP POWERMAX 4.5 SL 1130 g ae/ha - TN 28 DAA </a:t>
            </a:r>
          </a:p>
        </p:txBody>
      </p:sp>
      <p:pic>
        <p:nvPicPr>
          <p:cNvPr id="6" name="Content Placeholder 5">
            <a:extLst>
              <a:ext uri="{FF2B5EF4-FFF2-40B4-BE49-F238E27FC236}">
                <a16:creationId xmlns:a16="http://schemas.microsoft.com/office/drawing/2014/main" id="{D28378B7-E82C-4D3B-A5E9-CBD08AFF490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651250" y="1609526"/>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763604178"/>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a:t>Trt 4: CLASS ACT RIDION 1 % v/v + SEQUENCE 5.25 EW 2570 g ae/ha + ENLIST ONE 3.8 SL 1060 g ae/ha - TN 28 DAA </a:t>
            </a:r>
          </a:p>
        </p:txBody>
      </p:sp>
      <p:pic>
        <p:nvPicPr>
          <p:cNvPr id="6" name="Content Placeholder 5">
            <a:extLst>
              <a:ext uri="{FF2B5EF4-FFF2-40B4-BE49-F238E27FC236}">
                <a16:creationId xmlns:a16="http://schemas.microsoft.com/office/drawing/2014/main" id="{91781038-17F5-4ACA-B4D5-3914497424F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651250" y="1609526"/>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3170091831"/>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a:t>Trt 5: CLASS ACT RIDION 1 % v/v + ENVOKE 75 WG 7.88 g a/ha + ENLIST ONE 3.8 SL 1060 g ae/ha + ROUNDUP POWERMAX 4.5 SL 1130 g ae/ha - TN 28 DAA </a:t>
            </a:r>
          </a:p>
        </p:txBody>
      </p:sp>
      <p:pic>
        <p:nvPicPr>
          <p:cNvPr id="6" name="Content Placeholder 5">
            <a:extLst>
              <a:ext uri="{FF2B5EF4-FFF2-40B4-BE49-F238E27FC236}">
                <a16:creationId xmlns:a16="http://schemas.microsoft.com/office/drawing/2014/main" id="{6D5EB02C-FED9-4983-A530-54C099EE29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651250" y="1609526"/>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3362870989"/>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AEC5-B2D8-4E79-83D4-ED7BECF0AABE}"/>
              </a:ext>
            </a:extLst>
          </p:cNvPr>
          <p:cNvSpPr>
            <a:spLocks noGrp="1"/>
          </p:cNvSpPr>
          <p:nvPr>
            <p:ph type="title"/>
          </p:nvPr>
        </p:nvSpPr>
        <p:spPr/>
        <p:txBody>
          <a:bodyPr/>
          <a:lstStyle/>
          <a:p>
            <a:r>
              <a:rPr lang="en-US" dirty="0"/>
              <a:t>Treatment</a:t>
            </a:r>
          </a:p>
        </p:txBody>
      </p:sp>
      <p:sp>
        <p:nvSpPr>
          <p:cNvPr id="4" name="Footer Placeholder 3">
            <a:extLst>
              <a:ext uri="{FF2B5EF4-FFF2-40B4-BE49-F238E27FC236}">
                <a16:creationId xmlns:a16="http://schemas.microsoft.com/office/drawing/2014/main" id="{29DA758A-FEB8-4259-A397-94507EA9610E}"/>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graphicFrame>
        <p:nvGraphicFramePr>
          <p:cNvPr id="6" name="Content Placeholder 2">
            <a:extLst>
              <a:ext uri="{FF2B5EF4-FFF2-40B4-BE49-F238E27FC236}">
                <a16:creationId xmlns:a16="http://schemas.microsoft.com/office/drawing/2014/main" id="{C2E74248-0F46-4977-89F6-22CC26285978}"/>
              </a:ext>
            </a:extLst>
          </p:cNvPr>
          <p:cNvGraphicFramePr>
            <a:graphicFrameLocks noGrp="1"/>
          </p:cNvGraphicFramePr>
          <p:nvPr>
            <p:extLst>
              <p:ext uri="{D42A27DB-BD31-4B8C-83A1-F6EECF244321}">
                <p14:modId xmlns:p14="http://schemas.microsoft.com/office/powerpoint/2010/main" val="3498478445"/>
              </p:ext>
            </p:extLst>
          </p:nvPr>
        </p:nvGraphicFramePr>
        <p:xfrm>
          <a:off x="497418" y="422275"/>
          <a:ext cx="11008781" cy="5687618"/>
        </p:xfrm>
        <a:graphic>
          <a:graphicData uri="http://schemas.openxmlformats.org/drawingml/2006/table">
            <a:tbl>
              <a:tblPr firstRow="1" bandRow="1">
                <a:tableStyleId>{10A1B5D5-9B99-4C35-A422-299274C87663}</a:tableStyleId>
              </a:tblPr>
              <a:tblGrid>
                <a:gridCol w="488548">
                  <a:extLst>
                    <a:ext uri="{9D8B030D-6E8A-4147-A177-3AD203B41FA5}">
                      <a16:colId xmlns:a16="http://schemas.microsoft.com/office/drawing/2014/main" val="20000"/>
                    </a:ext>
                  </a:extLst>
                </a:gridCol>
                <a:gridCol w="1192845">
                  <a:extLst>
                    <a:ext uri="{9D8B030D-6E8A-4147-A177-3AD203B41FA5}">
                      <a16:colId xmlns:a16="http://schemas.microsoft.com/office/drawing/2014/main" val="20002"/>
                    </a:ext>
                  </a:extLst>
                </a:gridCol>
                <a:gridCol w="2355159">
                  <a:extLst>
                    <a:ext uri="{9D8B030D-6E8A-4147-A177-3AD203B41FA5}">
                      <a16:colId xmlns:a16="http://schemas.microsoft.com/office/drawing/2014/main" val="20003"/>
                    </a:ext>
                  </a:extLst>
                </a:gridCol>
                <a:gridCol w="733918">
                  <a:extLst>
                    <a:ext uri="{9D8B030D-6E8A-4147-A177-3AD203B41FA5}">
                      <a16:colId xmlns:a16="http://schemas.microsoft.com/office/drawing/2014/main" val="1269092841"/>
                    </a:ext>
                  </a:extLst>
                </a:gridCol>
                <a:gridCol w="825659">
                  <a:extLst>
                    <a:ext uri="{9D8B030D-6E8A-4147-A177-3AD203B41FA5}">
                      <a16:colId xmlns:a16="http://schemas.microsoft.com/office/drawing/2014/main" val="20004"/>
                    </a:ext>
                  </a:extLst>
                </a:gridCol>
                <a:gridCol w="642179">
                  <a:extLst>
                    <a:ext uri="{9D8B030D-6E8A-4147-A177-3AD203B41FA5}">
                      <a16:colId xmlns:a16="http://schemas.microsoft.com/office/drawing/2014/main" val="20005"/>
                    </a:ext>
                  </a:extLst>
                </a:gridCol>
                <a:gridCol w="917399">
                  <a:extLst>
                    <a:ext uri="{9D8B030D-6E8A-4147-A177-3AD203B41FA5}">
                      <a16:colId xmlns:a16="http://schemas.microsoft.com/office/drawing/2014/main" val="20006"/>
                    </a:ext>
                  </a:extLst>
                </a:gridCol>
                <a:gridCol w="1009138">
                  <a:extLst>
                    <a:ext uri="{9D8B030D-6E8A-4147-A177-3AD203B41FA5}">
                      <a16:colId xmlns:a16="http://schemas.microsoft.com/office/drawing/2014/main" val="20007"/>
                    </a:ext>
                  </a:extLst>
                </a:gridCol>
                <a:gridCol w="550439">
                  <a:extLst>
                    <a:ext uri="{9D8B030D-6E8A-4147-A177-3AD203B41FA5}">
                      <a16:colId xmlns:a16="http://schemas.microsoft.com/office/drawing/2014/main" val="20009"/>
                    </a:ext>
                  </a:extLst>
                </a:gridCol>
                <a:gridCol w="733918">
                  <a:extLst>
                    <a:ext uri="{9D8B030D-6E8A-4147-A177-3AD203B41FA5}">
                      <a16:colId xmlns:a16="http://schemas.microsoft.com/office/drawing/2014/main" val="20010"/>
                    </a:ext>
                  </a:extLst>
                </a:gridCol>
                <a:gridCol w="642179">
                  <a:extLst>
                    <a:ext uri="{9D8B030D-6E8A-4147-A177-3AD203B41FA5}">
                      <a16:colId xmlns:a16="http://schemas.microsoft.com/office/drawing/2014/main" val="20011"/>
                    </a:ext>
                  </a:extLst>
                </a:gridCol>
                <a:gridCol w="917400">
                  <a:extLst>
                    <a:ext uri="{9D8B030D-6E8A-4147-A177-3AD203B41FA5}">
                      <a16:colId xmlns:a16="http://schemas.microsoft.com/office/drawing/2014/main" val="20012"/>
                    </a:ext>
                  </a:extLst>
                </a:gridCol>
              </a:tblGrid>
              <a:tr h="251328">
                <a:tc>
                  <a:txBody>
                    <a:bodyPr/>
                    <a:lstStyle/>
                    <a:p>
                      <a:pPr marL="63500" marR="63500" algn="r">
                        <a:spcBef>
                          <a:spcPts val="200"/>
                        </a:spcBef>
                        <a:spcAft>
                          <a:spcPts val="200"/>
                        </a:spcAft>
                        <a:buNone/>
                      </a:pPr>
                      <a:r>
                        <a:rPr sz="900" b="1" dirty="0" err="1"/>
                        <a:t>Trt</a:t>
                      </a:r>
                      <a:r>
                        <a:rPr sz="900" b="1" dirty="0"/>
                        <a:t> No.</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err="1"/>
                        <a:t>Trt</a:t>
                      </a:r>
                      <a:r>
                        <a:rPr sz="900" b="1" dirty="0"/>
                        <a:t> Name</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Product Descr</a:t>
                      </a:r>
                      <a:r>
                        <a:rPr lang="en-US" sz="900" b="1" dirty="0"/>
                        <a:t>iption</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900" b="1" dirty="0">
                          <a:solidFill>
                            <a:schemeClr val="bg1"/>
                          </a:solidFill>
                          <a:latin typeface="Arial"/>
                          <a:cs typeface="Arial"/>
                        </a:rPr>
                        <a:t>Lot Code</a:t>
                      </a:r>
                      <a:endParaRPr sz="900" b="1"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lang="en-US" sz="900" b="1" dirty="0"/>
                        <a:t>Conc.</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900" b="1" dirty="0"/>
                        <a:t>Type</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900" b="1" dirty="0">
                          <a:solidFill>
                            <a:schemeClr val="bg1"/>
                          </a:solidFill>
                          <a:latin typeface="Arial"/>
                          <a:cs typeface="Arial"/>
                        </a:rPr>
                        <a:t>Rate</a:t>
                      </a:r>
                      <a:endParaRPr sz="900" b="1"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Other Rate</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Code</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Method</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a:t>Timing</a:t>
                      </a:r>
                      <a:endParaRPr sz="900" b="1">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Placement</a:t>
                      </a:r>
                      <a:endParaRPr sz="900" b="1" dirty="0">
                        <a:solidFill>
                          <a:srgbClr val="111111">
                            <a:alpha val="100000"/>
                          </a:srgbClr>
                        </a:solidFill>
                        <a:latin typeface="Arial"/>
                        <a:cs typeface="Arial"/>
                      </a:endParaRPr>
                    </a:p>
                  </a:txBody>
                  <a:tcPr marL="0" marR="0" marT="0" marB="0" anchor="ctr"/>
                </a:tc>
                <a:extLst>
                  <a:ext uri="{0D108BD9-81ED-4DB2-BD59-A6C34878D82A}">
                    <a16:rowId xmlns:a16="http://schemas.microsoft.com/office/drawing/2014/main" val="10000"/>
                  </a:ext>
                </a:extLst>
              </a:tr>
              <a:tr h="251328">
                <a:tc>
                  <a:txBody>
                    <a:bodyPr/>
                    <a:lstStyle/>
                    <a:p>
                      <a:pPr marL="63500" marR="63500" algn="r">
                        <a:spcBef>
                          <a:spcPts val="200"/>
                        </a:spcBef>
                        <a:spcAft>
                          <a:spcPts val="200"/>
                        </a:spcAft>
                        <a:buNone/>
                      </a:pPr>
                      <a:r>
                        <a:rPr lang="en-US" sz="900" b="1"/>
                        <a:t>1</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UNTREATED CHECK</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CHECK</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0001"/>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2</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CLASS ACT RIDION</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AG 13063</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983153147"/>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2</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ENLIST ONE 3.8 SL</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2,4-D (455.34) GAE/L</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455.34 gAE/L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1060 g ae/ha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2 PT/A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3017479256"/>
                  </a:ext>
                </a:extLst>
              </a:tr>
              <a:tr h="251328">
                <a:tc>
                  <a:txBody>
                    <a:bodyPr/>
                    <a:lstStyle/>
                    <a:p>
                      <a:pPr marL="63500" marR="63500" algn="r">
                        <a:spcBef>
                          <a:spcPts val="200"/>
                        </a:spcBef>
                        <a:spcAft>
                          <a:spcPts val="200"/>
                        </a:spcAft>
                        <a:buNone/>
                      </a:pPr>
                      <a:r>
                        <a:rPr lang="en-US" sz="900" b="1">
                          <a:solidFill>
                            <a:srgbClr val="111111">
                              <a:alpha val="100000"/>
                            </a:srgbClr>
                          </a:solidFill>
                          <a:latin typeface="Arial"/>
                          <a:cs typeface="Arial"/>
                        </a:rPr>
                        <a:t>2</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ROUNDUP POWERMAX 4.5 SL</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GLYPHOSATE-POTASSIUM (540) GAE/L</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540 gAE/L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1130 g ae/ha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28.7 FL OZ/A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045348966"/>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3</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CLASS ACT RIDION</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AG 13063</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45384337"/>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3</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DUAL MAGNUM</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S-METOLACHLOR (913) GA/L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913 gA/L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EC</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1420 g a/ha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1.33 PT/A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2895905681"/>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3</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ENLIST ONE 3.8 SL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2,4-D (455.34) GAE/L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455.34 gAE/L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1060 g ae/ha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2 PT/A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66909177"/>
                  </a:ext>
                </a:extLst>
              </a:tr>
              <a:tr h="251328">
                <a:tc>
                  <a:txBody>
                    <a:bodyPr/>
                    <a:lstStyle/>
                    <a:p>
                      <a:pPr marL="63500" marR="63500" algn="r">
                        <a:spcBef>
                          <a:spcPts val="200"/>
                        </a:spcBef>
                        <a:spcAft>
                          <a:spcPts val="200"/>
                        </a:spcAft>
                        <a:buNone/>
                      </a:pPr>
                      <a:r>
                        <a:rPr lang="en-US" sz="900" b="1">
                          <a:solidFill>
                            <a:srgbClr val="111111">
                              <a:alpha val="100000"/>
                            </a:srgbClr>
                          </a:solidFill>
                          <a:latin typeface="Arial"/>
                          <a:cs typeface="Arial"/>
                        </a:rPr>
                        <a:t>3</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ROUNDUP POWERMAX 4.5 SL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GLYPHOSATE-POTASSIUM (540) GAE/L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540 gAE/L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1130 g ae/ha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28.7 FL OZ/A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599261374"/>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4</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CLASS ACT RIDION</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AG 13063</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706112232"/>
                  </a:ext>
                </a:extLst>
              </a:tr>
              <a:tr h="251328">
                <a:tc>
                  <a:txBody>
                    <a:bodyPr/>
                    <a:lstStyle/>
                    <a:p>
                      <a:pPr marL="63500" marR="63500" algn="r">
                        <a:spcBef>
                          <a:spcPts val="200"/>
                        </a:spcBef>
                        <a:spcAft>
                          <a:spcPts val="200"/>
                        </a:spcAft>
                        <a:buNone/>
                      </a:pPr>
                      <a:r>
                        <a:rPr lang="en-US" sz="900" b="1">
                          <a:solidFill>
                            <a:srgbClr val="111111">
                              <a:alpha val="100000"/>
                            </a:srgbClr>
                          </a:solidFill>
                          <a:latin typeface="Arial"/>
                          <a:cs typeface="Arial"/>
                        </a:rPr>
                        <a:t>4</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SEQUENCE 5.25 EW</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S-METOLACHLOR/GLYPHOSATE-POTASSIUM (359.49/269.61) G/L</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629.1 gAE/L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EW</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2570 g ae/ha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3.5 PT/A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4206413608"/>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4</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ENLIST ONE 3.8 SL</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2,4-D (455.34) GAE/L</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455.34 gAE/L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1060 g ae/ha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2 PT/A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3653363910"/>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5</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CLASS ACT RIDION</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AG 13063</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601600350"/>
                  </a:ext>
                </a:extLst>
              </a:tr>
              <a:tr h="251328">
                <a:tc>
                  <a:txBody>
                    <a:bodyPr/>
                    <a:lstStyle/>
                    <a:p>
                      <a:pPr marL="63500" marR="63500" algn="r">
                        <a:spcBef>
                          <a:spcPts val="200"/>
                        </a:spcBef>
                        <a:spcAft>
                          <a:spcPts val="200"/>
                        </a:spcAft>
                        <a:buNone/>
                      </a:pPr>
                      <a:r>
                        <a:rPr lang="en-US" sz="900" b="1">
                          <a:solidFill>
                            <a:srgbClr val="111111">
                              <a:alpha val="100000"/>
                            </a:srgbClr>
                          </a:solidFill>
                          <a:latin typeface="Arial"/>
                          <a:cs typeface="Arial"/>
                        </a:rPr>
                        <a:t>5</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ENVOKE 75 WG</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sv-SE" sz="900" b="1">
                          <a:solidFill>
                            <a:srgbClr val="111111">
                              <a:alpha val="100000"/>
                            </a:srgbClr>
                          </a:solidFill>
                          <a:latin typeface="Arial"/>
                          <a:cs typeface="Arial"/>
                        </a:rPr>
                        <a:t>TRIFLOXYSULFURON SODIUM (75) %AW/W</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75 %AW/W</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WG</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7.88 g a/ha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0.15 OZ WT/A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700747946"/>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5</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ENLIST ONE 3.8 SL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2,4-D (455.34) GAE/L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455.34 gAE/L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1060 g ae/ha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2 PT/A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201441283"/>
                  </a:ext>
                </a:extLst>
              </a:tr>
              <a:tr h="251328">
                <a:tc>
                  <a:txBody>
                    <a:bodyPr/>
                    <a:lstStyle/>
                    <a:p>
                      <a:pPr marL="63500" marR="63500" algn="r">
                        <a:spcBef>
                          <a:spcPts val="200"/>
                        </a:spcBef>
                        <a:spcAft>
                          <a:spcPts val="200"/>
                        </a:spcAft>
                        <a:buNone/>
                      </a:pPr>
                      <a:r>
                        <a:rPr lang="en-US" sz="900" b="1">
                          <a:solidFill>
                            <a:srgbClr val="111111">
                              <a:alpha val="100000"/>
                            </a:srgbClr>
                          </a:solidFill>
                          <a:latin typeface="Arial"/>
                          <a:cs typeface="Arial"/>
                        </a:rPr>
                        <a:t>5</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ROUNDUP POWERMAX 4.5 SL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GLYPHOSATE-POTASSIUM (540) GAE/L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540 gAE/L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1130 g ae/ha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28.7 FL OZ/A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514967910"/>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6</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CLASS ACT RIDION</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AG 13063</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580443895"/>
                  </a:ext>
                </a:extLst>
              </a:tr>
              <a:tr h="251328">
                <a:tc>
                  <a:txBody>
                    <a:bodyPr/>
                    <a:lstStyle/>
                    <a:p>
                      <a:pPr marL="63500" marR="63500" algn="r">
                        <a:spcBef>
                          <a:spcPts val="200"/>
                        </a:spcBef>
                        <a:spcAft>
                          <a:spcPts val="200"/>
                        </a:spcAft>
                        <a:buNone/>
                      </a:pPr>
                      <a:r>
                        <a:rPr lang="en-US" sz="900" b="1">
                          <a:solidFill>
                            <a:srgbClr val="111111">
                              <a:alpha val="100000"/>
                            </a:srgbClr>
                          </a:solidFill>
                          <a:latin typeface="Arial"/>
                          <a:cs typeface="Arial"/>
                        </a:rPr>
                        <a:t>6</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ENLIST DUO</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it-IT" sz="900" b="1">
                          <a:solidFill>
                            <a:srgbClr val="111111">
                              <a:alpha val="100000"/>
                            </a:srgbClr>
                          </a:solidFill>
                          <a:latin typeface="Arial"/>
                          <a:cs typeface="Arial"/>
                        </a:rPr>
                        <a:t>GLYPHOSATE-DIMETHYLAMINE/2,4-D CHOLINE SALT (204/194) G/L</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398 gAE/L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2210 g ae/ha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4.75 PT/A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628368063"/>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7</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CLASS ACT RIDION</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AG 13063</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54208055"/>
                  </a:ext>
                </a:extLst>
              </a:tr>
              <a:tr h="237769">
                <a:tc>
                  <a:txBody>
                    <a:bodyPr/>
                    <a:lstStyle/>
                    <a:p>
                      <a:pPr marL="63500" marR="63500" algn="r">
                        <a:spcBef>
                          <a:spcPts val="200"/>
                        </a:spcBef>
                        <a:spcAft>
                          <a:spcPts val="200"/>
                        </a:spcAft>
                        <a:buNone/>
                      </a:pPr>
                      <a:r>
                        <a:rPr lang="en-US" sz="900" b="1">
                          <a:solidFill>
                            <a:srgbClr val="111111">
                              <a:alpha val="100000"/>
                            </a:srgbClr>
                          </a:solidFill>
                          <a:latin typeface="Arial"/>
                          <a:cs typeface="Arial"/>
                        </a:rPr>
                        <a:t>7</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DUAL MAGNUM</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S-METOLACHLOR (913) GA/L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913 gA/L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EC</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1420 g a/ha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1.33 PT/A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2119269675"/>
                  </a:ext>
                </a:extLst>
              </a:tr>
              <a:tr h="251328">
                <a:tc>
                  <a:txBody>
                    <a:bodyPr/>
                    <a:lstStyle/>
                    <a:p>
                      <a:pPr marL="63500" marR="63500" algn="r">
                        <a:spcBef>
                          <a:spcPts val="200"/>
                        </a:spcBef>
                        <a:spcAft>
                          <a:spcPts val="200"/>
                        </a:spcAft>
                        <a:buNone/>
                      </a:pPr>
                      <a:r>
                        <a:rPr lang="en-US" sz="900" b="1">
                          <a:solidFill>
                            <a:srgbClr val="111111">
                              <a:alpha val="100000"/>
                            </a:srgbClr>
                          </a:solidFill>
                          <a:latin typeface="Arial"/>
                          <a:cs typeface="Arial"/>
                        </a:rPr>
                        <a:t>7</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ENLIST DUO</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it-IT" sz="900" b="1">
                          <a:solidFill>
                            <a:srgbClr val="111111">
                              <a:alpha val="100000"/>
                            </a:srgbClr>
                          </a:solidFill>
                          <a:latin typeface="Arial"/>
                          <a:cs typeface="Arial"/>
                        </a:rPr>
                        <a:t>GLYPHOSATE-DIMETHYLAMINE/2,4-D CHOLINE SALT (204/194) G/L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398 gAE/L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2210 g ae/ha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4.75 PT/A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2000690130"/>
                  </a:ext>
                </a:extLst>
              </a:tr>
            </a:tbl>
          </a:graphicData>
        </a:graphic>
      </p:graphicFrame>
    </p:spTree>
    <p:extLst>
      <p:ext uri="{BB962C8B-B14F-4D97-AF65-F5344CB8AC3E}">
        <p14:creationId xmlns:p14="http://schemas.microsoft.com/office/powerpoint/2010/main" val="1323050127"/>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a:t>Trt 6: CLASS ACT RIDION 1 % v/v + ENLIST DUO 2210 g ae/ha - TN 28 DAA </a:t>
            </a:r>
          </a:p>
        </p:txBody>
      </p:sp>
      <p:pic>
        <p:nvPicPr>
          <p:cNvPr id="6" name="Content Placeholder 5">
            <a:extLst>
              <a:ext uri="{FF2B5EF4-FFF2-40B4-BE49-F238E27FC236}">
                <a16:creationId xmlns:a16="http://schemas.microsoft.com/office/drawing/2014/main" id="{9E022F43-54CA-42DA-8D11-D0808592B3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651250" y="1609526"/>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1965218802"/>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a:t>Trt 7: CLASS ACT RIDION 1 % v/v + DUAL MAGNUM 1420 g a/ha + ENLIST DUO 2210 g ae/ha - TN 28 DAA </a:t>
            </a:r>
          </a:p>
        </p:txBody>
      </p:sp>
      <p:pic>
        <p:nvPicPr>
          <p:cNvPr id="6" name="Content Placeholder 5">
            <a:extLst>
              <a:ext uri="{FF2B5EF4-FFF2-40B4-BE49-F238E27FC236}">
                <a16:creationId xmlns:a16="http://schemas.microsoft.com/office/drawing/2014/main" id="{C2E3F11E-03C6-4653-AE62-1049BFB805A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651250" y="1609526"/>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3764029646"/>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a:t>Trt 8: CLASS ACT RIDION 1 % v/v + ENVOKE 75 WG 7.88 g a/ha + ENLIST DUO 2210 g ae/ha - TN 28 DAA </a:t>
            </a:r>
          </a:p>
        </p:txBody>
      </p:sp>
      <p:pic>
        <p:nvPicPr>
          <p:cNvPr id="6" name="Content Placeholder 5">
            <a:extLst>
              <a:ext uri="{FF2B5EF4-FFF2-40B4-BE49-F238E27FC236}">
                <a16:creationId xmlns:a16="http://schemas.microsoft.com/office/drawing/2014/main" id="{B8D2682D-3661-4EA6-8BAF-01DD19F50DC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651250" y="1609526"/>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101237544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897064" y="449263"/>
            <a:ext cx="8453437" cy="444500"/>
          </a:xfrm>
        </p:spPr>
        <p:txBody>
          <a:bodyPr/>
          <a:lstStyle/>
          <a:p>
            <a:r>
              <a:rPr lang="en-US" sz="1600" dirty="0"/>
              <a:t>Trt 9: CLASS ACT RIDION 1 % v/v + WARRANT 3 CS 1260 g a/ha + ENLIST ONE 3.8 SL 1060 g ae/ha + ROUNDUP POWERMAX 4.5 SL 1130 g ae/ha - TN 28 DAA </a:t>
            </a:r>
          </a:p>
        </p:txBody>
      </p:sp>
      <p:pic>
        <p:nvPicPr>
          <p:cNvPr id="6" name="Content Placeholder 5">
            <a:extLst>
              <a:ext uri="{FF2B5EF4-FFF2-40B4-BE49-F238E27FC236}">
                <a16:creationId xmlns:a16="http://schemas.microsoft.com/office/drawing/2014/main" id="{83B7A86E-D030-45F1-858F-04D38F8BB15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651250" y="1609526"/>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spTree>
    <p:extLst>
      <p:ext uri="{BB962C8B-B14F-4D97-AF65-F5344CB8AC3E}">
        <p14:creationId xmlns:p14="http://schemas.microsoft.com/office/powerpoint/2010/main" val="469374514"/>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AEC5-B2D8-4E79-83D4-ED7BECF0AABE}"/>
              </a:ext>
            </a:extLst>
          </p:cNvPr>
          <p:cNvSpPr>
            <a:spLocks noGrp="1"/>
          </p:cNvSpPr>
          <p:nvPr>
            <p:ph type="title"/>
          </p:nvPr>
        </p:nvSpPr>
        <p:spPr/>
        <p:txBody>
          <a:bodyPr/>
          <a:lstStyle/>
          <a:p>
            <a:r>
              <a:rPr lang="en-US" dirty="0"/>
              <a:t>Treatment</a:t>
            </a:r>
          </a:p>
        </p:txBody>
      </p:sp>
      <p:sp>
        <p:nvSpPr>
          <p:cNvPr id="4" name="Footer Placeholder 3">
            <a:extLst>
              <a:ext uri="{FF2B5EF4-FFF2-40B4-BE49-F238E27FC236}">
                <a16:creationId xmlns:a16="http://schemas.microsoft.com/office/drawing/2014/main" id="{29DA758A-FEB8-4259-A397-94507EA9610E}"/>
              </a:ext>
            </a:extLst>
          </p:cNvPr>
          <p:cNvSpPr>
            <a:spLocks noGrp="1"/>
          </p:cNvSpPr>
          <p:nvPr>
            <p:ph type="ftr" sz="quarter" idx="10"/>
          </p:nvPr>
        </p:nvSpPr>
        <p:spPr/>
        <p:txBody>
          <a:bodyPr>
            <a:normAutofit/>
          </a:bodyPr>
          <a:lstStyle/>
          <a:p>
            <a:pPr>
              <a:defRPr/>
            </a:pPr>
            <a:r>
              <a:rPr lang="en-US"/>
              <a:t>Classification: CONFIDENTIAL- 2020 CPFD; HSM102A4-2020US</a:t>
            </a:r>
            <a:endParaRPr lang="en-US" dirty="0"/>
          </a:p>
        </p:txBody>
      </p:sp>
      <p:graphicFrame>
        <p:nvGraphicFramePr>
          <p:cNvPr id="6" name="Content Placeholder 2">
            <a:extLst>
              <a:ext uri="{FF2B5EF4-FFF2-40B4-BE49-F238E27FC236}">
                <a16:creationId xmlns:a16="http://schemas.microsoft.com/office/drawing/2014/main" id="{C2E74248-0F46-4977-89F6-22CC26285978}"/>
              </a:ext>
            </a:extLst>
          </p:cNvPr>
          <p:cNvGraphicFramePr>
            <a:graphicFrameLocks noGrp="1"/>
          </p:cNvGraphicFramePr>
          <p:nvPr>
            <p:extLst>
              <p:ext uri="{D42A27DB-BD31-4B8C-83A1-F6EECF244321}">
                <p14:modId xmlns:p14="http://schemas.microsoft.com/office/powerpoint/2010/main" val="4137871594"/>
              </p:ext>
            </p:extLst>
          </p:nvPr>
        </p:nvGraphicFramePr>
        <p:xfrm>
          <a:off x="609601" y="685800"/>
          <a:ext cx="10896601" cy="2288085"/>
        </p:xfrm>
        <a:graphic>
          <a:graphicData uri="http://schemas.openxmlformats.org/drawingml/2006/table">
            <a:tbl>
              <a:tblPr firstRow="1" bandRow="1">
                <a:tableStyleId>{10A1B5D5-9B99-4C35-A422-299274C87663}</a:tableStyleId>
              </a:tblPr>
              <a:tblGrid>
                <a:gridCol w="483570">
                  <a:extLst>
                    <a:ext uri="{9D8B030D-6E8A-4147-A177-3AD203B41FA5}">
                      <a16:colId xmlns:a16="http://schemas.microsoft.com/office/drawing/2014/main" val="20000"/>
                    </a:ext>
                  </a:extLst>
                </a:gridCol>
                <a:gridCol w="1180690">
                  <a:extLst>
                    <a:ext uri="{9D8B030D-6E8A-4147-A177-3AD203B41FA5}">
                      <a16:colId xmlns:a16="http://schemas.microsoft.com/office/drawing/2014/main" val="20002"/>
                    </a:ext>
                  </a:extLst>
                </a:gridCol>
                <a:gridCol w="2331160">
                  <a:extLst>
                    <a:ext uri="{9D8B030D-6E8A-4147-A177-3AD203B41FA5}">
                      <a16:colId xmlns:a16="http://schemas.microsoft.com/office/drawing/2014/main" val="20003"/>
                    </a:ext>
                  </a:extLst>
                </a:gridCol>
                <a:gridCol w="726440">
                  <a:extLst>
                    <a:ext uri="{9D8B030D-6E8A-4147-A177-3AD203B41FA5}">
                      <a16:colId xmlns:a16="http://schemas.microsoft.com/office/drawing/2014/main" val="1269092841"/>
                    </a:ext>
                  </a:extLst>
                </a:gridCol>
                <a:gridCol w="817245">
                  <a:extLst>
                    <a:ext uri="{9D8B030D-6E8A-4147-A177-3AD203B41FA5}">
                      <a16:colId xmlns:a16="http://schemas.microsoft.com/office/drawing/2014/main" val="20004"/>
                    </a:ext>
                  </a:extLst>
                </a:gridCol>
                <a:gridCol w="635635">
                  <a:extLst>
                    <a:ext uri="{9D8B030D-6E8A-4147-A177-3AD203B41FA5}">
                      <a16:colId xmlns:a16="http://schemas.microsoft.com/office/drawing/2014/main" val="20005"/>
                    </a:ext>
                  </a:extLst>
                </a:gridCol>
                <a:gridCol w="908050">
                  <a:extLst>
                    <a:ext uri="{9D8B030D-6E8A-4147-A177-3AD203B41FA5}">
                      <a16:colId xmlns:a16="http://schemas.microsoft.com/office/drawing/2014/main" val="20006"/>
                    </a:ext>
                  </a:extLst>
                </a:gridCol>
                <a:gridCol w="998855">
                  <a:extLst>
                    <a:ext uri="{9D8B030D-6E8A-4147-A177-3AD203B41FA5}">
                      <a16:colId xmlns:a16="http://schemas.microsoft.com/office/drawing/2014/main" val="20007"/>
                    </a:ext>
                  </a:extLst>
                </a:gridCol>
                <a:gridCol w="544830">
                  <a:extLst>
                    <a:ext uri="{9D8B030D-6E8A-4147-A177-3AD203B41FA5}">
                      <a16:colId xmlns:a16="http://schemas.microsoft.com/office/drawing/2014/main" val="20009"/>
                    </a:ext>
                  </a:extLst>
                </a:gridCol>
                <a:gridCol w="726440">
                  <a:extLst>
                    <a:ext uri="{9D8B030D-6E8A-4147-A177-3AD203B41FA5}">
                      <a16:colId xmlns:a16="http://schemas.microsoft.com/office/drawing/2014/main" val="20010"/>
                    </a:ext>
                  </a:extLst>
                </a:gridCol>
                <a:gridCol w="635635">
                  <a:extLst>
                    <a:ext uri="{9D8B030D-6E8A-4147-A177-3AD203B41FA5}">
                      <a16:colId xmlns:a16="http://schemas.microsoft.com/office/drawing/2014/main" val="20011"/>
                    </a:ext>
                  </a:extLst>
                </a:gridCol>
                <a:gridCol w="908051">
                  <a:extLst>
                    <a:ext uri="{9D8B030D-6E8A-4147-A177-3AD203B41FA5}">
                      <a16:colId xmlns:a16="http://schemas.microsoft.com/office/drawing/2014/main" val="20012"/>
                    </a:ext>
                  </a:extLst>
                </a:gridCol>
              </a:tblGrid>
              <a:tr h="230722">
                <a:tc>
                  <a:txBody>
                    <a:bodyPr/>
                    <a:lstStyle/>
                    <a:p>
                      <a:pPr marL="63500" marR="63500" algn="r">
                        <a:spcBef>
                          <a:spcPts val="200"/>
                        </a:spcBef>
                        <a:spcAft>
                          <a:spcPts val="200"/>
                        </a:spcAft>
                        <a:buNone/>
                      </a:pPr>
                      <a:r>
                        <a:rPr sz="900" b="1" dirty="0" err="1"/>
                        <a:t>Trt</a:t>
                      </a:r>
                      <a:r>
                        <a:rPr sz="900" b="1" dirty="0"/>
                        <a:t> No.</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err="1"/>
                        <a:t>Trt</a:t>
                      </a:r>
                      <a:r>
                        <a:rPr sz="900" b="1" dirty="0"/>
                        <a:t> Name</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Product Descr</a:t>
                      </a:r>
                      <a:r>
                        <a:rPr lang="en-US" sz="900" b="1" dirty="0"/>
                        <a:t>iption</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900" b="1" dirty="0">
                          <a:solidFill>
                            <a:schemeClr val="bg1"/>
                          </a:solidFill>
                          <a:latin typeface="Arial"/>
                          <a:cs typeface="Arial"/>
                        </a:rPr>
                        <a:t>Lot Code</a:t>
                      </a:r>
                      <a:endParaRPr sz="900" b="1"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lang="en-US" sz="900" b="1" dirty="0"/>
                        <a:t>Conc.</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900" b="1" dirty="0"/>
                        <a:t>Type</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900" b="1" dirty="0">
                          <a:solidFill>
                            <a:schemeClr val="bg1"/>
                          </a:solidFill>
                          <a:latin typeface="Arial"/>
                          <a:cs typeface="Arial"/>
                        </a:rPr>
                        <a:t>Rate</a:t>
                      </a:r>
                      <a:endParaRPr sz="900" b="1"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Other Rate</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Code</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Method</a:t>
                      </a:r>
                      <a:endParaRPr sz="900" b="1"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a:t>Timing</a:t>
                      </a:r>
                      <a:endParaRPr sz="900" b="1">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900" b="1" dirty="0"/>
                        <a:t>Placement</a:t>
                      </a:r>
                      <a:endParaRPr sz="900" b="1" dirty="0">
                        <a:solidFill>
                          <a:srgbClr val="111111">
                            <a:alpha val="100000"/>
                          </a:srgbClr>
                        </a:solidFill>
                        <a:latin typeface="Arial"/>
                        <a:cs typeface="Arial"/>
                      </a:endParaRPr>
                    </a:p>
                  </a:txBody>
                  <a:tcPr marL="0" marR="0" marT="0" marB="0" anchor="ctr"/>
                </a:tc>
                <a:extLst>
                  <a:ext uri="{0D108BD9-81ED-4DB2-BD59-A6C34878D82A}">
                    <a16:rowId xmlns:a16="http://schemas.microsoft.com/office/drawing/2014/main" val="10000"/>
                  </a:ext>
                </a:extLst>
              </a:tr>
              <a:tr h="230685">
                <a:tc>
                  <a:txBody>
                    <a:bodyPr/>
                    <a:lstStyle/>
                    <a:p>
                      <a:pPr marL="63500" marR="63500" algn="r">
                        <a:spcBef>
                          <a:spcPts val="200"/>
                        </a:spcBef>
                        <a:spcAft>
                          <a:spcPts val="200"/>
                        </a:spcAft>
                        <a:buNone/>
                      </a:pPr>
                      <a:r>
                        <a:rPr lang="en-US" sz="900" b="1"/>
                        <a:t>8</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CLASS ACT RIDION</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AG 13063</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0001"/>
                  </a:ext>
                </a:extLst>
              </a:tr>
              <a:tr h="230685">
                <a:tc>
                  <a:txBody>
                    <a:bodyPr/>
                    <a:lstStyle/>
                    <a:p>
                      <a:pPr marL="63500" marR="63500" algn="r">
                        <a:spcBef>
                          <a:spcPts val="200"/>
                        </a:spcBef>
                        <a:spcAft>
                          <a:spcPts val="200"/>
                        </a:spcAft>
                        <a:buNone/>
                      </a:pPr>
                      <a:r>
                        <a:rPr lang="en-US" sz="900" b="1">
                          <a:solidFill>
                            <a:srgbClr val="111111">
                              <a:alpha val="100000"/>
                            </a:srgbClr>
                          </a:solidFill>
                          <a:latin typeface="Arial"/>
                          <a:cs typeface="Arial"/>
                        </a:rPr>
                        <a:t>8</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ENVOKE 75 WG</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sv-SE" sz="900" b="1" dirty="0">
                          <a:solidFill>
                            <a:srgbClr val="111111">
                              <a:alpha val="100000"/>
                            </a:srgbClr>
                          </a:solidFill>
                          <a:latin typeface="Arial"/>
                          <a:cs typeface="Arial"/>
                        </a:rPr>
                        <a:t>TRIFLOXYSULFURON SODIUM (75) %AW/W</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75 %AW/W</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WG</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7.88 g a/ha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0.15 OZ WT/A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3912396219"/>
                  </a:ext>
                </a:extLst>
              </a:tr>
              <a:tr h="230685">
                <a:tc>
                  <a:txBody>
                    <a:bodyPr/>
                    <a:lstStyle/>
                    <a:p>
                      <a:pPr marL="63500" marR="63500" algn="r">
                        <a:spcBef>
                          <a:spcPts val="200"/>
                        </a:spcBef>
                        <a:spcAft>
                          <a:spcPts val="200"/>
                        </a:spcAft>
                        <a:buNone/>
                      </a:pPr>
                      <a:r>
                        <a:rPr lang="en-US" sz="900" b="1">
                          <a:solidFill>
                            <a:srgbClr val="111111">
                              <a:alpha val="100000"/>
                            </a:srgbClr>
                          </a:solidFill>
                          <a:latin typeface="Arial"/>
                          <a:cs typeface="Arial"/>
                        </a:rPr>
                        <a:t>8</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ENLIST DUO</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it-IT" sz="900" b="1" dirty="0">
                          <a:solidFill>
                            <a:srgbClr val="111111">
                              <a:alpha val="100000"/>
                            </a:srgbClr>
                          </a:solidFill>
                          <a:latin typeface="Arial"/>
                          <a:cs typeface="Arial"/>
                        </a:rPr>
                        <a:t>GLYPHOSATE-DIMETHYLAMINE/2,4-D CHOLINE SALT (204/194) G/L</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398 gAE/L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2210 g ae/ha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4.75 PT/A</a:t>
                      </a:r>
                      <a:endParaRPr sz="900" b="1"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2003276642"/>
                  </a:ext>
                </a:extLst>
              </a:tr>
              <a:tr h="230685">
                <a:tc>
                  <a:txBody>
                    <a:bodyPr/>
                    <a:lstStyle/>
                    <a:p>
                      <a:pPr marL="63500" marR="63500" algn="r">
                        <a:spcBef>
                          <a:spcPts val="200"/>
                        </a:spcBef>
                        <a:spcAft>
                          <a:spcPts val="200"/>
                        </a:spcAft>
                        <a:buNone/>
                      </a:pPr>
                      <a:r>
                        <a:rPr lang="en-US" sz="900" b="1">
                          <a:solidFill>
                            <a:srgbClr val="111111">
                              <a:alpha val="100000"/>
                            </a:srgbClr>
                          </a:solidFill>
                          <a:latin typeface="Arial"/>
                          <a:cs typeface="Arial"/>
                        </a:rPr>
                        <a:t>9</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CLASS ACT RIDION</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AG 13063</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1 % V/V</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3709000232"/>
                  </a:ext>
                </a:extLst>
              </a:tr>
              <a:tr h="230685">
                <a:tc>
                  <a:txBody>
                    <a:bodyPr/>
                    <a:lstStyle/>
                    <a:p>
                      <a:pPr marL="63500" marR="63500" algn="r">
                        <a:spcBef>
                          <a:spcPts val="200"/>
                        </a:spcBef>
                        <a:spcAft>
                          <a:spcPts val="200"/>
                        </a:spcAft>
                        <a:buNone/>
                      </a:pPr>
                      <a:r>
                        <a:rPr lang="en-US" sz="900" b="1">
                          <a:solidFill>
                            <a:srgbClr val="111111">
                              <a:alpha val="100000"/>
                            </a:srgbClr>
                          </a:solidFill>
                          <a:latin typeface="Arial"/>
                          <a:cs typeface="Arial"/>
                        </a:rPr>
                        <a:t>9</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WARRANT 3 CS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ACETOCHLOR (359) GA/L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359 </a:t>
                      </a:r>
                      <a:r>
                        <a:rPr lang="en-US" sz="900" b="1" dirty="0" err="1">
                          <a:latin typeface="Arial" panose="020B0604020202020204" pitchFamily="34" charset="0"/>
                          <a:cs typeface="Arial" panose="020B0604020202020204" pitchFamily="34" charset="0"/>
                        </a:rPr>
                        <a:t>gA</a:t>
                      </a:r>
                      <a:r>
                        <a:rPr lang="en-US" sz="900" b="1" dirty="0">
                          <a:latin typeface="Arial" panose="020B0604020202020204" pitchFamily="34" charset="0"/>
                          <a:cs typeface="Arial" panose="020B0604020202020204" pitchFamily="34" charset="0"/>
                        </a:rPr>
                        <a:t>/L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CS</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1260 g a/ha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48 FL OZ/A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3376269275"/>
                  </a:ext>
                </a:extLst>
              </a:tr>
              <a:tr h="230685">
                <a:tc>
                  <a:txBody>
                    <a:bodyPr/>
                    <a:lstStyle/>
                    <a:p>
                      <a:pPr marL="63500" marR="63500" algn="r">
                        <a:spcBef>
                          <a:spcPts val="200"/>
                        </a:spcBef>
                        <a:spcAft>
                          <a:spcPts val="200"/>
                        </a:spcAft>
                        <a:buNone/>
                      </a:pPr>
                      <a:r>
                        <a:rPr lang="en-US" sz="900" b="1">
                          <a:solidFill>
                            <a:srgbClr val="111111">
                              <a:alpha val="100000"/>
                            </a:srgbClr>
                          </a:solidFill>
                          <a:latin typeface="Arial"/>
                          <a:cs typeface="Arial"/>
                        </a:rPr>
                        <a:t>9</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ENLIST ONE 3.8 SL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2,4-D (455.34) GAE/L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455.34 </a:t>
                      </a:r>
                      <a:r>
                        <a:rPr lang="en-US" sz="900" b="1" dirty="0" err="1">
                          <a:latin typeface="Arial" panose="020B0604020202020204" pitchFamily="34" charset="0"/>
                          <a:cs typeface="Arial" panose="020B0604020202020204" pitchFamily="34" charset="0"/>
                        </a:rPr>
                        <a:t>gAE</a:t>
                      </a:r>
                      <a:r>
                        <a:rPr lang="en-US" sz="900" b="1" dirty="0">
                          <a:latin typeface="Arial" panose="020B0604020202020204" pitchFamily="34" charset="0"/>
                          <a:cs typeface="Arial" panose="020B0604020202020204" pitchFamily="34" charset="0"/>
                        </a:rPr>
                        <a:t>/L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1060 g ae/ha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2 PT/A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3795146659"/>
                  </a:ext>
                </a:extLst>
              </a:tr>
              <a:tr h="230685">
                <a:tc>
                  <a:txBody>
                    <a:bodyPr/>
                    <a:lstStyle/>
                    <a:p>
                      <a:pPr marL="63500" marR="63500" algn="r">
                        <a:spcBef>
                          <a:spcPts val="200"/>
                        </a:spcBef>
                        <a:spcAft>
                          <a:spcPts val="200"/>
                        </a:spcAft>
                        <a:buNone/>
                      </a:pPr>
                      <a:r>
                        <a:rPr lang="en-US" sz="900" b="1">
                          <a:solidFill>
                            <a:srgbClr val="111111">
                              <a:alpha val="100000"/>
                            </a:srgbClr>
                          </a:solidFill>
                          <a:latin typeface="Arial"/>
                          <a:cs typeface="Arial"/>
                        </a:rPr>
                        <a:t>9</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ROUNDUP POWERMAX 4.5 SL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solidFill>
                            <a:srgbClr val="111111">
                              <a:alpha val="100000"/>
                            </a:srgbClr>
                          </a:solidFill>
                          <a:latin typeface="Arial"/>
                          <a:cs typeface="Arial"/>
                        </a:rPr>
                        <a:t>GLYPHOSATE-POTASSIUM (540) GAE/L</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a:latin typeface="Arial" panose="020B0604020202020204" pitchFamily="34" charset="0"/>
                          <a:cs typeface="Arial" panose="020B0604020202020204" pitchFamily="34" charset="0"/>
                        </a:rPr>
                        <a:t>540 gAE/L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SL</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1130 g ae/ha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latin typeface="Arial" panose="020B0604020202020204" pitchFamily="34" charset="0"/>
                          <a:cs typeface="Arial" panose="020B0604020202020204" pitchFamily="34" charset="0"/>
                        </a:rPr>
                        <a:t>28.7 FL OZ/A</a:t>
                      </a:r>
                      <a:endParaRPr sz="900" b="1"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t>A</a:t>
                      </a:r>
                      <a:endParaRPr sz="900" b="1" dirty="0"/>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NONINC</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POSPOS</a:t>
                      </a:r>
                      <a:endParaRPr sz="900" b="1"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900" b="1" dirty="0">
                          <a:solidFill>
                            <a:srgbClr val="111111">
                              <a:alpha val="100000"/>
                            </a:srgbClr>
                          </a:solidFill>
                          <a:latin typeface="Arial"/>
                          <a:cs typeface="Arial"/>
                        </a:rPr>
                        <a:t>BROFOL</a:t>
                      </a:r>
                      <a:endParaRPr sz="900" b="1"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2503434498"/>
                  </a:ext>
                </a:extLst>
              </a:tr>
            </a:tbl>
          </a:graphicData>
        </a:graphic>
      </p:graphicFrame>
    </p:spTree>
    <p:extLst>
      <p:ext uri="{BB962C8B-B14F-4D97-AF65-F5344CB8AC3E}">
        <p14:creationId xmlns:p14="http://schemas.microsoft.com/office/powerpoint/2010/main" val="3705283475"/>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17788-309A-4D0D-8128-BEA612D50C5E}"/>
              </a:ext>
            </a:extLst>
          </p:cNvPr>
          <p:cNvSpPr>
            <a:spLocks noGrp="1"/>
          </p:cNvSpPr>
          <p:nvPr>
            <p:ph type="title"/>
          </p:nvPr>
        </p:nvSpPr>
        <p:spPr>
          <a:xfrm>
            <a:off x="497418" y="88900"/>
            <a:ext cx="11271249" cy="444500"/>
          </a:xfrm>
        </p:spPr>
        <p:txBody>
          <a:bodyPr/>
          <a:lstStyle/>
          <a:p>
            <a:r>
              <a:rPr lang="en-US" dirty="0"/>
              <a:t>Crop/Weed stage and height</a:t>
            </a:r>
          </a:p>
        </p:txBody>
      </p:sp>
      <p:sp>
        <p:nvSpPr>
          <p:cNvPr id="3" name="Footer Placeholder 2">
            <a:extLst>
              <a:ext uri="{FF2B5EF4-FFF2-40B4-BE49-F238E27FC236}">
                <a16:creationId xmlns:a16="http://schemas.microsoft.com/office/drawing/2014/main" id="{7285BD9F-E88F-426C-9EA3-AF9A3A04E433}"/>
              </a:ext>
            </a:extLst>
          </p:cNvPr>
          <p:cNvSpPr>
            <a:spLocks noGrp="1"/>
          </p:cNvSpPr>
          <p:nvPr>
            <p:ph type="ftr" sz="quarter" idx="10"/>
          </p:nvPr>
        </p:nvSpPr>
        <p:spPr/>
        <p:txBody>
          <a:bodyPr/>
          <a:lstStyle/>
          <a:p>
            <a:pPr>
              <a:defRPr/>
            </a:pPr>
            <a:r>
              <a:rPr lang="en-US"/>
              <a:t>Classification: CONFIDENTIAL- 2020 CPFD; HSM102A4-2020US</a:t>
            </a:r>
            <a:endParaRPr lang="en-US" dirty="0"/>
          </a:p>
        </p:txBody>
      </p:sp>
      <p:graphicFrame>
        <p:nvGraphicFramePr>
          <p:cNvPr id="7" name="Table 6">
            <a:extLst>
              <a:ext uri="{FF2B5EF4-FFF2-40B4-BE49-F238E27FC236}">
                <a16:creationId xmlns:a16="http://schemas.microsoft.com/office/drawing/2014/main" id="{F844AE94-C062-4EBE-ABE2-98EB939AF993}"/>
              </a:ext>
            </a:extLst>
          </p:cNvPr>
          <p:cNvGraphicFramePr>
            <a:graphicFrameLocks noGrp="1"/>
          </p:cNvGraphicFramePr>
          <p:nvPr>
            <p:extLst>
              <p:ext uri="{D42A27DB-BD31-4B8C-83A1-F6EECF244321}">
                <p14:modId xmlns:p14="http://schemas.microsoft.com/office/powerpoint/2010/main" val="360510883"/>
              </p:ext>
            </p:extLst>
          </p:nvPr>
        </p:nvGraphicFramePr>
        <p:xfrm>
          <a:off x="228601" y="406349"/>
          <a:ext cx="11887200" cy="5765850"/>
        </p:xfrm>
        <a:graphic>
          <a:graphicData uri="http://schemas.openxmlformats.org/drawingml/2006/table">
            <a:tbl>
              <a:tblPr/>
              <a:tblGrid>
                <a:gridCol w="924810">
                  <a:extLst>
                    <a:ext uri="{9D8B030D-6E8A-4147-A177-3AD203B41FA5}">
                      <a16:colId xmlns:a16="http://schemas.microsoft.com/office/drawing/2014/main" val="3016610603"/>
                    </a:ext>
                  </a:extLst>
                </a:gridCol>
                <a:gridCol w="902253">
                  <a:extLst>
                    <a:ext uri="{9D8B030D-6E8A-4147-A177-3AD203B41FA5}">
                      <a16:colId xmlns:a16="http://schemas.microsoft.com/office/drawing/2014/main" val="2735860644"/>
                    </a:ext>
                  </a:extLst>
                </a:gridCol>
                <a:gridCol w="1218043">
                  <a:extLst>
                    <a:ext uri="{9D8B030D-6E8A-4147-A177-3AD203B41FA5}">
                      <a16:colId xmlns:a16="http://schemas.microsoft.com/office/drawing/2014/main" val="2316844769"/>
                    </a:ext>
                  </a:extLst>
                </a:gridCol>
                <a:gridCol w="1601502">
                  <a:extLst>
                    <a:ext uri="{9D8B030D-6E8A-4147-A177-3AD203B41FA5}">
                      <a16:colId xmlns:a16="http://schemas.microsoft.com/office/drawing/2014/main" val="4011445519"/>
                    </a:ext>
                  </a:extLst>
                </a:gridCol>
                <a:gridCol w="1175751">
                  <a:extLst>
                    <a:ext uri="{9D8B030D-6E8A-4147-A177-3AD203B41FA5}">
                      <a16:colId xmlns:a16="http://schemas.microsoft.com/office/drawing/2014/main" val="2477719245"/>
                    </a:ext>
                  </a:extLst>
                </a:gridCol>
                <a:gridCol w="1141916">
                  <a:extLst>
                    <a:ext uri="{9D8B030D-6E8A-4147-A177-3AD203B41FA5}">
                      <a16:colId xmlns:a16="http://schemas.microsoft.com/office/drawing/2014/main" val="2098966426"/>
                    </a:ext>
                  </a:extLst>
                </a:gridCol>
                <a:gridCol w="1344923">
                  <a:extLst>
                    <a:ext uri="{9D8B030D-6E8A-4147-A177-3AD203B41FA5}">
                      <a16:colId xmlns:a16="http://schemas.microsoft.com/office/drawing/2014/main" val="3037617963"/>
                    </a:ext>
                  </a:extLst>
                </a:gridCol>
                <a:gridCol w="1175751">
                  <a:extLst>
                    <a:ext uri="{9D8B030D-6E8A-4147-A177-3AD203B41FA5}">
                      <a16:colId xmlns:a16="http://schemas.microsoft.com/office/drawing/2014/main" val="552806779"/>
                    </a:ext>
                  </a:extLst>
                </a:gridCol>
                <a:gridCol w="1206765">
                  <a:extLst>
                    <a:ext uri="{9D8B030D-6E8A-4147-A177-3AD203B41FA5}">
                      <a16:colId xmlns:a16="http://schemas.microsoft.com/office/drawing/2014/main" val="1945104629"/>
                    </a:ext>
                  </a:extLst>
                </a:gridCol>
                <a:gridCol w="1195486">
                  <a:extLst>
                    <a:ext uri="{9D8B030D-6E8A-4147-A177-3AD203B41FA5}">
                      <a16:colId xmlns:a16="http://schemas.microsoft.com/office/drawing/2014/main" val="1461739277"/>
                    </a:ext>
                  </a:extLst>
                </a:gridCol>
              </a:tblGrid>
              <a:tr h="128130">
                <a:tc>
                  <a:txBody>
                    <a:bodyPr/>
                    <a:lstStyle/>
                    <a:p>
                      <a:pPr algn="ctr" fontAlgn="ctr"/>
                      <a:r>
                        <a:rPr lang="en-US" sz="700" b="1" i="0" u="none" strike="noStrike" dirty="0">
                          <a:solidFill>
                            <a:srgbClr val="000000"/>
                          </a:solidFill>
                          <a:effectLst/>
                          <a:latin typeface="Calibri" panose="020F0502020204030204" pitchFamily="34" charset="0"/>
                        </a:rPr>
                        <a:t>Trial</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tc>
                  <a:txBody>
                    <a:bodyPr/>
                    <a:lstStyle/>
                    <a:p>
                      <a:pPr algn="ctr" fontAlgn="ctr"/>
                      <a:r>
                        <a:rPr lang="en-US" sz="700" b="1" i="0" u="none" strike="noStrike">
                          <a:solidFill>
                            <a:srgbClr val="000000"/>
                          </a:solidFill>
                          <a:effectLst/>
                          <a:latin typeface="Calibri" panose="020F0502020204030204" pitchFamily="34" charset="0"/>
                        </a:rPr>
                        <a:t>Application_Date</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tc>
                  <a:txBody>
                    <a:bodyPr/>
                    <a:lstStyle/>
                    <a:p>
                      <a:pPr algn="ctr" fontAlgn="ctr"/>
                      <a:r>
                        <a:rPr lang="en-US" sz="700" b="1" i="0" u="none" strike="noStrike">
                          <a:solidFill>
                            <a:srgbClr val="000000"/>
                          </a:solidFill>
                          <a:effectLst/>
                          <a:latin typeface="Calibri" panose="020F0502020204030204" pitchFamily="34" charset="0"/>
                        </a:rPr>
                        <a:t>Crop</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tc>
                  <a:txBody>
                    <a:bodyPr/>
                    <a:lstStyle/>
                    <a:p>
                      <a:pPr algn="ctr" fontAlgn="ctr"/>
                      <a:r>
                        <a:rPr lang="en-US" sz="700" b="1" i="0" u="none" strike="noStrike">
                          <a:solidFill>
                            <a:srgbClr val="000000"/>
                          </a:solidFill>
                          <a:effectLst/>
                          <a:latin typeface="Calibri" panose="020F0502020204030204" pitchFamily="34" charset="0"/>
                        </a:rPr>
                        <a:t>Pest</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tc>
                  <a:txBody>
                    <a:bodyPr/>
                    <a:lstStyle/>
                    <a:p>
                      <a:pPr algn="ctr" fontAlgn="ctr"/>
                      <a:r>
                        <a:rPr lang="en-US" sz="700" b="1" i="0" u="none" strike="noStrike">
                          <a:solidFill>
                            <a:srgbClr val="000000"/>
                          </a:solidFill>
                          <a:effectLst/>
                          <a:latin typeface="Calibri" panose="020F0502020204030204" pitchFamily="34" charset="0"/>
                        </a:rPr>
                        <a:t>Crop_Pest_Min_Stage</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tc>
                  <a:txBody>
                    <a:bodyPr/>
                    <a:lstStyle/>
                    <a:p>
                      <a:pPr algn="ctr" fontAlgn="ctr"/>
                      <a:r>
                        <a:rPr lang="en-US" sz="700" b="1" i="0" u="none" strike="noStrike">
                          <a:solidFill>
                            <a:srgbClr val="000000"/>
                          </a:solidFill>
                          <a:effectLst/>
                          <a:latin typeface="Calibri" panose="020F0502020204030204" pitchFamily="34" charset="0"/>
                        </a:rPr>
                        <a:t>Crop_Pest_Max_Stage</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tc>
                  <a:txBody>
                    <a:bodyPr/>
                    <a:lstStyle/>
                    <a:p>
                      <a:pPr algn="ctr" fontAlgn="ctr"/>
                      <a:r>
                        <a:rPr lang="en-US" sz="700" b="1" i="0" u="none" strike="noStrike">
                          <a:solidFill>
                            <a:srgbClr val="000000"/>
                          </a:solidFill>
                          <a:effectLst/>
                          <a:latin typeface="Calibri" panose="020F0502020204030204" pitchFamily="34" charset="0"/>
                        </a:rPr>
                        <a:t>Crop_Pest_Majority_Stage</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tc>
                  <a:txBody>
                    <a:bodyPr/>
                    <a:lstStyle/>
                    <a:p>
                      <a:pPr algn="ctr" fontAlgn="ctr"/>
                      <a:r>
                        <a:rPr lang="en-US" sz="700" b="1" i="0" u="none" strike="noStrike">
                          <a:solidFill>
                            <a:srgbClr val="000000"/>
                          </a:solidFill>
                          <a:effectLst/>
                          <a:latin typeface="Calibri" panose="020F0502020204030204" pitchFamily="34" charset="0"/>
                        </a:rPr>
                        <a:t>Crop_Pest_Min_Height</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tc>
                  <a:txBody>
                    <a:bodyPr/>
                    <a:lstStyle/>
                    <a:p>
                      <a:pPr algn="ctr" fontAlgn="ctr"/>
                      <a:r>
                        <a:rPr lang="en-US" sz="700" b="1" i="0" u="none" strike="noStrike">
                          <a:solidFill>
                            <a:srgbClr val="000000"/>
                          </a:solidFill>
                          <a:effectLst/>
                          <a:latin typeface="Calibri" panose="020F0502020204030204" pitchFamily="34" charset="0"/>
                        </a:rPr>
                        <a:t>Crop_Pest_Max_Height</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tc>
                  <a:txBody>
                    <a:bodyPr/>
                    <a:lstStyle/>
                    <a:p>
                      <a:pPr algn="ctr" fontAlgn="ctr"/>
                      <a:r>
                        <a:rPr lang="en-US" sz="700" b="1" i="0" u="none" strike="noStrike">
                          <a:solidFill>
                            <a:srgbClr val="000000"/>
                          </a:solidFill>
                          <a:effectLst/>
                          <a:latin typeface="Calibri" panose="020F0502020204030204" pitchFamily="34" charset="0"/>
                        </a:rPr>
                        <a:t>Crop_Pest_Height_Unit</a:t>
                      </a:r>
                    </a:p>
                  </a:txBody>
                  <a:tcPr marL="6184" marR="6184" marT="61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AEA"/>
                    </a:solidFill>
                  </a:tcPr>
                </a:tc>
                <a:extLst>
                  <a:ext uri="{0D108BD9-81ED-4DB2-BD59-A6C34878D82A}">
                    <a16:rowId xmlns:a16="http://schemas.microsoft.com/office/drawing/2014/main" val="3507258900"/>
                  </a:ext>
                </a:extLst>
              </a:tr>
              <a:tr h="128130">
                <a:tc>
                  <a:txBody>
                    <a:bodyPr/>
                    <a:lstStyle/>
                    <a:p>
                      <a:pPr algn="ctr" fontAlgn="b"/>
                      <a:r>
                        <a:rPr lang="en-US" sz="700" b="0" i="0" u="none" strike="noStrike">
                          <a:solidFill>
                            <a:srgbClr val="000000"/>
                          </a:solidFill>
                          <a:effectLst/>
                          <a:latin typeface="Calibri" panose="020F0502020204030204" pitchFamily="34" charset="0"/>
                        </a:rPr>
                        <a:t>USNP0H1412020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02-Jun-2020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Amaranthus palmeri</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51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474866929"/>
                  </a:ext>
                </a:extLst>
              </a:tr>
              <a:tr h="128130">
                <a:tc>
                  <a:txBody>
                    <a:bodyPr/>
                    <a:lstStyle/>
                    <a:p>
                      <a:pPr algn="ctr" fontAlgn="b"/>
                      <a:r>
                        <a:rPr lang="en-US" sz="700" b="0" i="0" u="none" strike="noStrike">
                          <a:solidFill>
                            <a:srgbClr val="000000"/>
                          </a:solidFill>
                          <a:effectLst/>
                          <a:latin typeface="Calibri" panose="020F0502020204030204" pitchFamily="34" charset="0"/>
                        </a:rPr>
                        <a:t>USNP0H1412020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02-Jun-2020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Cotton plant</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20238224"/>
                  </a:ext>
                </a:extLst>
              </a:tr>
              <a:tr h="128130">
                <a:tc>
                  <a:txBody>
                    <a:bodyPr/>
                    <a:lstStyle/>
                    <a:p>
                      <a:pPr algn="ctr" fontAlgn="b"/>
                      <a:r>
                        <a:rPr lang="en-US" sz="700" b="0" i="0" u="none" strike="noStrike">
                          <a:solidFill>
                            <a:srgbClr val="000000"/>
                          </a:solidFill>
                          <a:effectLst/>
                          <a:latin typeface="Calibri" panose="020F0502020204030204" pitchFamily="34" charset="0"/>
                        </a:rPr>
                        <a:t>USSB0H0192020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07-Jun-2020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Brachiaria platyphylla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76263"/>
                  </a:ext>
                </a:extLst>
              </a:tr>
              <a:tr h="128130">
                <a:tc>
                  <a:txBody>
                    <a:bodyPr/>
                    <a:lstStyle/>
                    <a:p>
                      <a:pPr algn="ctr" fontAlgn="b"/>
                      <a:r>
                        <a:rPr lang="en-US" sz="700" b="0" i="0" u="none" strike="noStrike" dirty="0">
                          <a:solidFill>
                            <a:srgbClr val="000000"/>
                          </a:solidFill>
                          <a:effectLst/>
                          <a:latin typeface="Calibri" panose="020F0502020204030204" pitchFamily="34" charset="0"/>
                        </a:rPr>
                        <a:t>USSB0H0192020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07-Jun-2020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Sida spinosa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4327953"/>
                  </a:ext>
                </a:extLst>
              </a:tr>
              <a:tr h="128130">
                <a:tc>
                  <a:txBody>
                    <a:bodyPr/>
                    <a:lstStyle/>
                    <a:p>
                      <a:pPr algn="ctr" fontAlgn="b"/>
                      <a:r>
                        <a:rPr lang="en-US" sz="700" b="0" i="0" u="none" strike="noStrike">
                          <a:solidFill>
                            <a:srgbClr val="000000"/>
                          </a:solidFill>
                          <a:effectLst/>
                          <a:latin typeface="Calibri" panose="020F0502020204030204" pitchFamily="34" charset="0"/>
                        </a:rPr>
                        <a:t>USSB0H0192020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07-Jun-2020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American upland cotton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8</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333916"/>
                  </a:ext>
                </a:extLst>
              </a:tr>
              <a:tr h="128130">
                <a:tc>
                  <a:txBody>
                    <a:bodyPr/>
                    <a:lstStyle/>
                    <a:p>
                      <a:pPr algn="ctr" fontAlgn="b"/>
                      <a:r>
                        <a:rPr lang="en-US" sz="700" b="0" i="0" u="none" strike="noStrike">
                          <a:solidFill>
                            <a:srgbClr val="000000"/>
                          </a:solidFill>
                          <a:effectLst/>
                          <a:latin typeface="Calibri" panose="020F0502020204030204" pitchFamily="34" charset="0"/>
                        </a:rPr>
                        <a:t>USSC0H1122020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22-Jun-2020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Amaranthus palmeri</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0.25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88961472"/>
                  </a:ext>
                </a:extLst>
              </a:tr>
              <a:tr h="128130">
                <a:tc>
                  <a:txBody>
                    <a:bodyPr/>
                    <a:lstStyle/>
                    <a:p>
                      <a:pPr algn="ctr" fontAlgn="b"/>
                      <a:r>
                        <a:rPr lang="en-US" sz="700" b="0" i="0" u="none" strike="noStrike">
                          <a:solidFill>
                            <a:srgbClr val="000000"/>
                          </a:solidFill>
                          <a:effectLst/>
                          <a:latin typeface="Calibri" panose="020F0502020204030204" pitchFamily="34" charset="0"/>
                        </a:rPr>
                        <a:t>USSC0H1122020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22-Jun-2020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Ipomoea hederacea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163378954"/>
                  </a:ext>
                </a:extLst>
              </a:tr>
              <a:tr h="128130">
                <a:tc>
                  <a:txBody>
                    <a:bodyPr/>
                    <a:lstStyle/>
                    <a:p>
                      <a:pPr algn="ctr" fontAlgn="b"/>
                      <a:r>
                        <a:rPr lang="en-US" sz="700" b="0" i="0" u="none" strike="noStrike">
                          <a:solidFill>
                            <a:srgbClr val="000000"/>
                          </a:solidFill>
                          <a:effectLst/>
                          <a:latin typeface="Calibri" panose="020F0502020204030204" pitchFamily="34" charset="0"/>
                        </a:rPr>
                        <a:t>USSC0H1122020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22-Jun-2020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Proboscidea sp.</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808016239"/>
                  </a:ext>
                </a:extLst>
              </a:tr>
              <a:tr h="128130">
                <a:tc>
                  <a:txBody>
                    <a:bodyPr/>
                    <a:lstStyle/>
                    <a:p>
                      <a:pPr algn="ctr" fontAlgn="b"/>
                      <a:r>
                        <a:rPr lang="en-US" sz="700" b="0" i="0" u="none" strike="noStrike">
                          <a:solidFill>
                            <a:srgbClr val="000000"/>
                          </a:solidFill>
                          <a:effectLst/>
                          <a:latin typeface="Calibri" panose="020F0502020204030204" pitchFamily="34" charset="0"/>
                        </a:rPr>
                        <a:t>USSC0H1122020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22-Jun-2020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Cotton plant</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05902036"/>
                  </a:ext>
                </a:extLst>
              </a:tr>
              <a:tr h="128130">
                <a:tc>
                  <a:txBody>
                    <a:bodyPr/>
                    <a:lstStyle/>
                    <a:p>
                      <a:pPr algn="ctr" fontAlgn="b"/>
                      <a:r>
                        <a:rPr lang="en-US" sz="700" b="0" i="0" u="none" strike="noStrike">
                          <a:solidFill>
                            <a:srgbClr val="000000"/>
                          </a:solidFill>
                          <a:effectLst/>
                          <a:latin typeface="Calibri" panose="020F0502020204030204" pitchFamily="34" charset="0"/>
                        </a:rPr>
                        <a:t>USSD0H1092020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29-May-2020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Amaranthus palmeri</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8</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5932069"/>
                  </a:ext>
                </a:extLst>
              </a:tr>
              <a:tr h="128130">
                <a:tc>
                  <a:txBody>
                    <a:bodyPr/>
                    <a:lstStyle/>
                    <a:p>
                      <a:pPr algn="ctr" fontAlgn="b"/>
                      <a:r>
                        <a:rPr lang="en-US" sz="700" b="0" i="0" u="none" strike="noStrike">
                          <a:solidFill>
                            <a:srgbClr val="000000"/>
                          </a:solidFill>
                          <a:effectLst/>
                          <a:latin typeface="Calibri" panose="020F0502020204030204" pitchFamily="34" charset="0"/>
                        </a:rPr>
                        <a:t>USSD0H1092020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29-May-2020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Ipomoea hederacea integriuscul</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6652418"/>
                  </a:ext>
                </a:extLst>
              </a:tr>
              <a:tr h="128130">
                <a:tc>
                  <a:txBody>
                    <a:bodyPr/>
                    <a:lstStyle/>
                    <a:p>
                      <a:pPr algn="ctr" fontAlgn="b"/>
                      <a:r>
                        <a:rPr lang="en-US" sz="700" b="0" i="0" u="none" strike="noStrike">
                          <a:solidFill>
                            <a:srgbClr val="000000"/>
                          </a:solidFill>
                          <a:effectLst/>
                          <a:latin typeface="Calibri" panose="020F0502020204030204" pitchFamily="34" charset="0"/>
                        </a:rPr>
                        <a:t>USSD0H1092020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29-May-2020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Oenothera laciniata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67</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6631846"/>
                  </a:ext>
                </a:extLst>
              </a:tr>
              <a:tr h="128130">
                <a:tc>
                  <a:txBody>
                    <a:bodyPr/>
                    <a:lstStyle/>
                    <a:p>
                      <a:pPr algn="ctr" fontAlgn="b"/>
                      <a:r>
                        <a:rPr lang="en-US" sz="700" b="0" i="0" u="none" strike="noStrike">
                          <a:solidFill>
                            <a:srgbClr val="000000"/>
                          </a:solidFill>
                          <a:effectLst/>
                          <a:latin typeface="Calibri" panose="020F0502020204030204" pitchFamily="34" charset="0"/>
                        </a:rPr>
                        <a:t>USSD0H1092020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29-May-2020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Physalis angulata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77835"/>
                  </a:ext>
                </a:extLst>
              </a:tr>
              <a:tr h="128130">
                <a:tc>
                  <a:txBody>
                    <a:bodyPr/>
                    <a:lstStyle/>
                    <a:p>
                      <a:pPr algn="ctr" fontAlgn="b"/>
                      <a:r>
                        <a:rPr lang="en-US" sz="700" b="0" i="0" u="none" strike="noStrike">
                          <a:solidFill>
                            <a:srgbClr val="000000"/>
                          </a:solidFill>
                          <a:effectLst/>
                          <a:latin typeface="Calibri" panose="020F0502020204030204" pitchFamily="34" charset="0"/>
                        </a:rPr>
                        <a:t>USSD0H1092020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29-May-2020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Senna obtusifolia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684566"/>
                  </a:ext>
                </a:extLst>
              </a:tr>
              <a:tr h="128130">
                <a:tc>
                  <a:txBody>
                    <a:bodyPr/>
                    <a:lstStyle/>
                    <a:p>
                      <a:pPr algn="ctr" fontAlgn="b"/>
                      <a:r>
                        <a:rPr lang="en-US" sz="700" b="0" i="0" u="none" strike="noStrike">
                          <a:solidFill>
                            <a:srgbClr val="000000"/>
                          </a:solidFill>
                          <a:effectLst/>
                          <a:latin typeface="Calibri" panose="020F0502020204030204" pitchFamily="34" charset="0"/>
                        </a:rPr>
                        <a:t>USSD0H1092020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29-May-2020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Sesbania herbacea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211804"/>
                  </a:ext>
                </a:extLst>
              </a:tr>
              <a:tr h="128130">
                <a:tc>
                  <a:txBody>
                    <a:bodyPr/>
                    <a:lstStyle/>
                    <a:p>
                      <a:pPr algn="ctr" fontAlgn="b"/>
                      <a:r>
                        <a:rPr lang="en-US" sz="700" b="0" i="0" u="none" strike="noStrike">
                          <a:solidFill>
                            <a:srgbClr val="000000"/>
                          </a:solidFill>
                          <a:effectLst/>
                          <a:latin typeface="Calibri" panose="020F0502020204030204" pitchFamily="34" charset="0"/>
                        </a:rPr>
                        <a:t>USSD0H1092020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29-May-2020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Sida spinosa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8</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1898653"/>
                  </a:ext>
                </a:extLst>
              </a:tr>
              <a:tr h="128130">
                <a:tc>
                  <a:txBody>
                    <a:bodyPr/>
                    <a:lstStyle/>
                    <a:p>
                      <a:pPr algn="ctr" fontAlgn="b"/>
                      <a:r>
                        <a:rPr lang="en-US" sz="700" b="0" i="0" u="none" strike="noStrike">
                          <a:solidFill>
                            <a:srgbClr val="000000"/>
                          </a:solidFill>
                          <a:effectLst/>
                          <a:latin typeface="Calibri" panose="020F0502020204030204" pitchFamily="34" charset="0"/>
                        </a:rPr>
                        <a:t>USSD0H1092020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29-May-2020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Cotton plant</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8</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9199241"/>
                  </a:ext>
                </a:extLst>
              </a:tr>
              <a:tr h="128130">
                <a:tc>
                  <a:txBody>
                    <a:bodyPr/>
                    <a:lstStyle/>
                    <a:p>
                      <a:pPr algn="ctr" fontAlgn="b"/>
                      <a:r>
                        <a:rPr lang="en-US" sz="700" b="0" i="0" u="none" strike="noStrike">
                          <a:solidFill>
                            <a:srgbClr val="000000"/>
                          </a:solidFill>
                          <a:effectLst/>
                          <a:latin typeface="Calibri" panose="020F0502020204030204" pitchFamily="34" charset="0"/>
                        </a:rPr>
                        <a:t>USSE0H4202020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15-Jun-2020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Brachiaria platyphylla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3.5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10519143"/>
                  </a:ext>
                </a:extLst>
              </a:tr>
              <a:tr h="128130">
                <a:tc>
                  <a:txBody>
                    <a:bodyPr/>
                    <a:lstStyle/>
                    <a:p>
                      <a:pPr algn="ctr" fontAlgn="b"/>
                      <a:r>
                        <a:rPr lang="en-US" sz="700" b="0" i="0" u="none" strike="noStrike">
                          <a:solidFill>
                            <a:srgbClr val="000000"/>
                          </a:solidFill>
                          <a:effectLst/>
                          <a:latin typeface="Calibri" panose="020F0502020204030204" pitchFamily="34" charset="0"/>
                        </a:rPr>
                        <a:t>USSE0H4202020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15-Jun-2020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Ipomoea lacunosa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363589443"/>
                  </a:ext>
                </a:extLst>
              </a:tr>
              <a:tr h="128130">
                <a:tc>
                  <a:txBody>
                    <a:bodyPr/>
                    <a:lstStyle/>
                    <a:p>
                      <a:pPr algn="ctr" fontAlgn="b"/>
                      <a:r>
                        <a:rPr lang="en-US" sz="700" b="0" i="0" u="none" strike="noStrike">
                          <a:solidFill>
                            <a:srgbClr val="000000"/>
                          </a:solidFill>
                          <a:effectLst/>
                          <a:latin typeface="Calibri" panose="020F0502020204030204" pitchFamily="34" charset="0"/>
                        </a:rPr>
                        <a:t>USSE0H4202020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15-Jun-2020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Mollugo verticillata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031685446"/>
                  </a:ext>
                </a:extLst>
              </a:tr>
              <a:tr h="128130">
                <a:tc>
                  <a:txBody>
                    <a:bodyPr/>
                    <a:lstStyle/>
                    <a:p>
                      <a:pPr algn="ctr" fontAlgn="b"/>
                      <a:r>
                        <a:rPr lang="en-US" sz="700" b="0" i="0" u="none" strike="noStrike">
                          <a:solidFill>
                            <a:srgbClr val="000000"/>
                          </a:solidFill>
                          <a:effectLst/>
                          <a:latin typeface="Calibri" panose="020F0502020204030204" pitchFamily="34" charset="0"/>
                        </a:rPr>
                        <a:t>USSE0H4202020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15-Jun-2020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Sida spinosa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955392050"/>
                  </a:ext>
                </a:extLst>
              </a:tr>
              <a:tr h="128130">
                <a:tc>
                  <a:txBody>
                    <a:bodyPr/>
                    <a:lstStyle/>
                    <a:p>
                      <a:pPr algn="ctr" fontAlgn="b"/>
                      <a:r>
                        <a:rPr lang="en-US" sz="700" b="0" i="0" u="none" strike="noStrike">
                          <a:solidFill>
                            <a:srgbClr val="000000"/>
                          </a:solidFill>
                          <a:effectLst/>
                          <a:latin typeface="Calibri" panose="020F0502020204030204" pitchFamily="34" charset="0"/>
                        </a:rPr>
                        <a:t>USSE0H4202020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15-Jun-2020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Cotton plant</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3.5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869784437"/>
                  </a:ext>
                </a:extLst>
              </a:tr>
              <a:tr h="128130">
                <a:tc>
                  <a:txBody>
                    <a:bodyPr/>
                    <a:lstStyle/>
                    <a:p>
                      <a:pPr algn="ctr" fontAlgn="b"/>
                      <a:r>
                        <a:rPr lang="en-US" sz="700" b="0" i="0" u="none" strike="noStrike">
                          <a:solidFill>
                            <a:srgbClr val="000000"/>
                          </a:solidFill>
                          <a:effectLst/>
                          <a:latin typeface="Calibri" panose="020F0502020204030204" pitchFamily="34" charset="0"/>
                        </a:rPr>
                        <a:t>USSE0H4202020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15-Jun-2020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Cotton plant</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77726370"/>
                  </a:ext>
                </a:extLst>
              </a:tr>
              <a:tr h="128130">
                <a:tc>
                  <a:txBody>
                    <a:bodyPr/>
                    <a:lstStyle/>
                    <a:p>
                      <a:pPr algn="ctr" fontAlgn="b"/>
                      <a:r>
                        <a:rPr lang="en-US" sz="700" b="0" i="0" u="none" strike="noStrike">
                          <a:solidFill>
                            <a:srgbClr val="000000"/>
                          </a:solidFill>
                          <a:effectLst/>
                          <a:latin typeface="Calibri" panose="020F0502020204030204" pitchFamily="34" charset="0"/>
                        </a:rPr>
                        <a:t>USSF0H0032020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18-May-2020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Amaranthus palmeri</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6710133"/>
                  </a:ext>
                </a:extLst>
              </a:tr>
              <a:tr h="128130">
                <a:tc>
                  <a:txBody>
                    <a:bodyPr/>
                    <a:lstStyle/>
                    <a:p>
                      <a:pPr algn="ctr" fontAlgn="b"/>
                      <a:r>
                        <a:rPr lang="en-US" sz="700" b="0" i="0" u="none" strike="noStrike">
                          <a:solidFill>
                            <a:srgbClr val="000000"/>
                          </a:solidFill>
                          <a:effectLst/>
                          <a:latin typeface="Calibri" panose="020F0502020204030204" pitchFamily="34" charset="0"/>
                        </a:rPr>
                        <a:t>USSF0H0032020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18-May-2020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Cotton plant</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2630367"/>
                  </a:ext>
                </a:extLst>
              </a:tr>
              <a:tr h="128130">
                <a:tc>
                  <a:txBody>
                    <a:bodyPr/>
                    <a:lstStyle/>
                    <a:p>
                      <a:pPr algn="ctr" fontAlgn="b"/>
                      <a:r>
                        <a:rPr lang="en-US" sz="700" b="0" i="0" u="none" strike="noStrike">
                          <a:solidFill>
                            <a:srgbClr val="000000"/>
                          </a:solidFill>
                          <a:effectLst/>
                          <a:latin typeface="Calibri" panose="020F0502020204030204" pitchFamily="34" charset="0"/>
                        </a:rPr>
                        <a:t>USSG0H0232020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01-Jun-2020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Amaranthus palmeri</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685741901"/>
                  </a:ext>
                </a:extLst>
              </a:tr>
              <a:tr h="128130">
                <a:tc>
                  <a:txBody>
                    <a:bodyPr/>
                    <a:lstStyle/>
                    <a:p>
                      <a:pPr algn="ctr" fontAlgn="b"/>
                      <a:r>
                        <a:rPr lang="en-US" sz="700" b="0" i="0" u="none" strike="noStrike">
                          <a:solidFill>
                            <a:srgbClr val="000000"/>
                          </a:solidFill>
                          <a:effectLst/>
                          <a:latin typeface="Calibri" panose="020F0502020204030204" pitchFamily="34" charset="0"/>
                        </a:rPr>
                        <a:t>USSG0H0232020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01-Jun-2020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Eleusine indica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dirty="0">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567027900"/>
                  </a:ext>
                </a:extLst>
              </a:tr>
              <a:tr h="128130">
                <a:tc>
                  <a:txBody>
                    <a:bodyPr/>
                    <a:lstStyle/>
                    <a:p>
                      <a:pPr algn="ctr" fontAlgn="b"/>
                      <a:r>
                        <a:rPr lang="en-US" sz="700" b="0" i="0" u="none" strike="noStrike">
                          <a:solidFill>
                            <a:srgbClr val="000000"/>
                          </a:solidFill>
                          <a:effectLst/>
                          <a:latin typeface="Calibri" panose="020F0502020204030204" pitchFamily="34" charset="0"/>
                        </a:rPr>
                        <a:t>USSG0H0232020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01-Jun-2020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Cotton plant</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96797507"/>
                  </a:ext>
                </a:extLst>
              </a:tr>
              <a:tr h="128130">
                <a:tc>
                  <a:txBody>
                    <a:bodyPr/>
                    <a:lstStyle/>
                    <a:p>
                      <a:pPr algn="ctr" fontAlgn="b"/>
                      <a:r>
                        <a:rPr lang="en-US" sz="700" b="0" i="0" u="none" strike="noStrike">
                          <a:solidFill>
                            <a:srgbClr val="000000"/>
                          </a:solidFill>
                          <a:effectLst/>
                          <a:latin typeface="Calibri" panose="020F0502020204030204" pitchFamily="34" charset="0"/>
                        </a:rPr>
                        <a:t>USSI0H0282020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Amaranthus palmeri</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18</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3571259"/>
                  </a:ext>
                </a:extLst>
              </a:tr>
              <a:tr h="128130">
                <a:tc>
                  <a:txBody>
                    <a:bodyPr/>
                    <a:lstStyle/>
                    <a:p>
                      <a:pPr algn="ctr" fontAlgn="b"/>
                      <a:r>
                        <a:rPr lang="en-US" sz="700" b="0" i="0" u="none" strike="noStrike">
                          <a:solidFill>
                            <a:srgbClr val="000000"/>
                          </a:solidFill>
                          <a:effectLst/>
                          <a:latin typeface="Calibri" panose="020F0502020204030204" pitchFamily="34" charset="0"/>
                        </a:rPr>
                        <a:t>USSI0H0282020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Dactyloctenium aegyptium</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2388225"/>
                  </a:ext>
                </a:extLst>
              </a:tr>
              <a:tr h="128130">
                <a:tc>
                  <a:txBody>
                    <a:bodyPr/>
                    <a:lstStyle/>
                    <a:p>
                      <a:pPr algn="ctr" fontAlgn="b"/>
                      <a:r>
                        <a:rPr lang="en-US" sz="700" b="0" i="0" u="none" strike="noStrike">
                          <a:solidFill>
                            <a:srgbClr val="000000"/>
                          </a:solidFill>
                          <a:effectLst/>
                          <a:latin typeface="Calibri" panose="020F0502020204030204" pitchFamily="34" charset="0"/>
                        </a:rPr>
                        <a:t>USSI0H0282020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Digitaria sanguinalis</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053382"/>
                  </a:ext>
                </a:extLst>
              </a:tr>
              <a:tr h="128130">
                <a:tc>
                  <a:txBody>
                    <a:bodyPr/>
                    <a:lstStyle/>
                    <a:p>
                      <a:pPr algn="ctr" fontAlgn="b"/>
                      <a:r>
                        <a:rPr lang="en-US" sz="700" b="0" i="0" u="none" strike="noStrike">
                          <a:solidFill>
                            <a:srgbClr val="000000"/>
                          </a:solidFill>
                          <a:effectLst/>
                          <a:latin typeface="Calibri" panose="020F0502020204030204" pitchFamily="34" charset="0"/>
                        </a:rPr>
                        <a:t>USSI0H0282020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Mollugo verticillata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1309276"/>
                  </a:ext>
                </a:extLst>
              </a:tr>
              <a:tr h="128130">
                <a:tc>
                  <a:txBody>
                    <a:bodyPr/>
                    <a:lstStyle/>
                    <a:p>
                      <a:pPr algn="ctr" fontAlgn="b"/>
                      <a:r>
                        <a:rPr lang="en-US" sz="700" b="0" i="0" u="none" strike="noStrike">
                          <a:solidFill>
                            <a:srgbClr val="000000"/>
                          </a:solidFill>
                          <a:effectLst/>
                          <a:latin typeface="Calibri" panose="020F0502020204030204" pitchFamily="34" charset="0"/>
                        </a:rPr>
                        <a:t>USSI0H0282020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Portulaca pilosa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8593862"/>
                  </a:ext>
                </a:extLst>
              </a:tr>
              <a:tr h="128130">
                <a:tc>
                  <a:txBody>
                    <a:bodyPr/>
                    <a:lstStyle/>
                    <a:p>
                      <a:pPr algn="ctr" fontAlgn="b"/>
                      <a:r>
                        <a:rPr lang="en-US" sz="700" b="0" i="0" u="none" strike="noStrike">
                          <a:solidFill>
                            <a:srgbClr val="000000"/>
                          </a:solidFill>
                          <a:effectLst/>
                          <a:latin typeface="Calibri" panose="020F0502020204030204" pitchFamily="34" charset="0"/>
                        </a:rPr>
                        <a:t>USSI0H0282020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Sesbania herbacea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04280"/>
                  </a:ext>
                </a:extLst>
              </a:tr>
              <a:tr h="128130">
                <a:tc>
                  <a:txBody>
                    <a:bodyPr/>
                    <a:lstStyle/>
                    <a:p>
                      <a:pPr algn="ctr" fontAlgn="b"/>
                      <a:r>
                        <a:rPr lang="en-US" sz="700" b="0" i="0" u="none" strike="noStrike">
                          <a:solidFill>
                            <a:srgbClr val="000000"/>
                          </a:solidFill>
                          <a:effectLst/>
                          <a:latin typeface="Calibri" panose="020F0502020204030204" pitchFamily="34" charset="0"/>
                        </a:rPr>
                        <a:t>USSI0H0282020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American upland cotton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8</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7036460"/>
                  </a:ext>
                </a:extLst>
              </a:tr>
              <a:tr h="128130">
                <a:tc>
                  <a:txBody>
                    <a:bodyPr/>
                    <a:lstStyle/>
                    <a:p>
                      <a:pPr algn="ctr" fontAlgn="b"/>
                      <a:r>
                        <a:rPr lang="en-US" sz="700" b="0" i="0" u="none" strike="noStrike">
                          <a:solidFill>
                            <a:srgbClr val="000000"/>
                          </a:solidFill>
                          <a:effectLst/>
                          <a:latin typeface="Calibri" panose="020F0502020204030204" pitchFamily="34" charset="0"/>
                        </a:rPr>
                        <a:t>USSJ0H2202020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Amaranthus palmeri</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3.5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764165641"/>
                  </a:ext>
                </a:extLst>
              </a:tr>
              <a:tr h="128130">
                <a:tc>
                  <a:txBody>
                    <a:bodyPr/>
                    <a:lstStyle/>
                    <a:p>
                      <a:pPr algn="ctr" fontAlgn="b"/>
                      <a:r>
                        <a:rPr lang="en-US" sz="700" b="0" i="0" u="none" strike="noStrike">
                          <a:solidFill>
                            <a:srgbClr val="000000"/>
                          </a:solidFill>
                          <a:effectLst/>
                          <a:latin typeface="Calibri" panose="020F0502020204030204" pitchFamily="34" charset="0"/>
                        </a:rPr>
                        <a:t>USSJ0H2202020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Ipomoea lacunosa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753013657"/>
                  </a:ext>
                </a:extLst>
              </a:tr>
              <a:tr h="128130">
                <a:tc>
                  <a:txBody>
                    <a:bodyPr/>
                    <a:lstStyle/>
                    <a:p>
                      <a:pPr algn="ctr" fontAlgn="b"/>
                      <a:r>
                        <a:rPr lang="en-US" sz="700" b="0" i="0" u="none" strike="noStrike">
                          <a:solidFill>
                            <a:srgbClr val="000000"/>
                          </a:solidFill>
                          <a:effectLst/>
                          <a:latin typeface="Calibri" panose="020F0502020204030204" pitchFamily="34" charset="0"/>
                        </a:rPr>
                        <a:t>USSJ0H2202020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Mollugo verticillata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0.25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0.25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215174252"/>
                  </a:ext>
                </a:extLst>
              </a:tr>
              <a:tr h="128130">
                <a:tc>
                  <a:txBody>
                    <a:bodyPr/>
                    <a:lstStyle/>
                    <a:p>
                      <a:pPr algn="ctr" fontAlgn="b"/>
                      <a:r>
                        <a:rPr lang="en-US" sz="700" b="0" i="0" u="none" strike="noStrike">
                          <a:solidFill>
                            <a:srgbClr val="000000"/>
                          </a:solidFill>
                          <a:effectLst/>
                          <a:latin typeface="Calibri" panose="020F0502020204030204" pitchFamily="34" charset="0"/>
                        </a:rPr>
                        <a:t>USSJ0H2202020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Portulaca oleracea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17</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19</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0.5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86450055"/>
                  </a:ext>
                </a:extLst>
              </a:tr>
              <a:tr h="128130">
                <a:tc>
                  <a:txBody>
                    <a:bodyPr/>
                    <a:lstStyle/>
                    <a:p>
                      <a:pPr algn="ctr" fontAlgn="b"/>
                      <a:r>
                        <a:rPr lang="en-US" sz="700" b="0" i="0" u="none" strike="noStrike">
                          <a:solidFill>
                            <a:srgbClr val="000000"/>
                          </a:solidFill>
                          <a:effectLst/>
                          <a:latin typeface="Calibri" panose="020F0502020204030204" pitchFamily="34" charset="0"/>
                        </a:rPr>
                        <a:t>USSJ0H2202020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26-Jun-2020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Cotton plant</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11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2.5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4.5</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640530595"/>
                  </a:ext>
                </a:extLst>
              </a:tr>
              <a:tr h="128130">
                <a:tc>
                  <a:txBody>
                    <a:bodyPr/>
                    <a:lstStyle/>
                    <a:p>
                      <a:pPr algn="ctr" fontAlgn="b"/>
                      <a:r>
                        <a:rPr lang="en-US" sz="700" b="0" i="0" u="none" strike="noStrike">
                          <a:solidFill>
                            <a:srgbClr val="000000"/>
                          </a:solidFill>
                          <a:effectLst/>
                          <a:latin typeface="Calibri" panose="020F0502020204030204" pitchFamily="34" charset="0"/>
                        </a:rPr>
                        <a:t>USWA0H1022020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22-May-2020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Amaranthus retroflexus</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887461"/>
                  </a:ext>
                </a:extLst>
              </a:tr>
              <a:tr h="128130">
                <a:tc>
                  <a:txBody>
                    <a:bodyPr/>
                    <a:lstStyle/>
                    <a:p>
                      <a:pPr algn="ctr" fontAlgn="b"/>
                      <a:r>
                        <a:rPr lang="en-US" sz="700" b="0" i="0" u="none" strike="noStrike">
                          <a:solidFill>
                            <a:srgbClr val="000000"/>
                          </a:solidFill>
                          <a:effectLst/>
                          <a:latin typeface="Calibri" panose="020F0502020204030204" pitchFamily="34" charset="0"/>
                        </a:rPr>
                        <a:t>USWA0H1022020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22-May-2020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Chenopodium sp.</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695934"/>
                  </a:ext>
                </a:extLst>
              </a:tr>
              <a:tr h="128130">
                <a:tc>
                  <a:txBody>
                    <a:bodyPr/>
                    <a:lstStyle/>
                    <a:p>
                      <a:pPr algn="ctr" fontAlgn="b"/>
                      <a:r>
                        <a:rPr lang="en-US" sz="700" b="0" i="0" u="none" strike="noStrike">
                          <a:solidFill>
                            <a:srgbClr val="000000"/>
                          </a:solidFill>
                          <a:effectLst/>
                          <a:latin typeface="Calibri" panose="020F0502020204030204" pitchFamily="34" charset="0"/>
                        </a:rPr>
                        <a:t>USWA0H1022020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22-May-2020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Physalis sp.</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16</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7938925"/>
                  </a:ext>
                </a:extLst>
              </a:tr>
              <a:tr h="128130">
                <a:tc>
                  <a:txBody>
                    <a:bodyPr/>
                    <a:lstStyle/>
                    <a:p>
                      <a:pPr algn="ctr" fontAlgn="b"/>
                      <a:r>
                        <a:rPr lang="en-US" sz="700" b="0" i="0" u="none" strike="noStrike">
                          <a:solidFill>
                            <a:srgbClr val="000000"/>
                          </a:solidFill>
                          <a:effectLst/>
                          <a:latin typeface="Calibri" panose="020F0502020204030204" pitchFamily="34" charset="0"/>
                        </a:rPr>
                        <a:t>USWA0H1022020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22-May-2020</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 </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Portulaca oleracea</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23</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22</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IN</a:t>
                      </a:r>
                    </a:p>
                  </a:txBody>
                  <a:tcPr marL="6184" marR="6184" marT="61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8124252"/>
                  </a:ext>
                </a:extLst>
              </a:tr>
            </a:tbl>
          </a:graphicData>
        </a:graphic>
      </p:graphicFrame>
    </p:spTree>
    <p:extLst>
      <p:ext uri="{BB962C8B-B14F-4D97-AF65-F5344CB8AC3E}">
        <p14:creationId xmlns:p14="http://schemas.microsoft.com/office/powerpoint/2010/main" val="3548517754"/>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MAX PHYGEN</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833817040"/>
              </p:ext>
            </p:extLst>
          </p:nvPr>
        </p:nvGraphicFramePr>
        <p:xfrm>
          <a:off x="152400" y="533401"/>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810341076"/>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MAX PHYSTU</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4167385782"/>
              </p:ext>
            </p:extLst>
          </p:nvPr>
        </p:nvGraphicFramePr>
        <p:xfrm>
          <a:off x="152400" y="533401"/>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1695947567"/>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2200" dirty="0"/>
              <a:t>Broadleaf weed control – 7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2384782298"/>
              </p:ext>
            </p:extLst>
          </p:nvPr>
        </p:nvGraphicFramePr>
        <p:xfrm>
          <a:off x="152400" y="533401"/>
          <a:ext cx="11887200" cy="55625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HSM102A4-2020US</a:t>
            </a:r>
            <a:endParaRPr lang="en-US" dirty="0">
              <a:solidFill>
                <a:srgbClr val="626469"/>
              </a:solidFill>
            </a:endParaRPr>
          </a:p>
        </p:txBody>
      </p:sp>
    </p:spTree>
    <p:extLst>
      <p:ext uri="{BB962C8B-B14F-4D97-AF65-F5344CB8AC3E}">
        <p14:creationId xmlns:p14="http://schemas.microsoft.com/office/powerpoint/2010/main" val="3681772797"/>
      </p:ext>
    </p:extLst>
  </p:cSld>
  <p:clrMapOvr>
    <a:masterClrMapping/>
  </p:clrMapOvr>
  <p:transition>
    <p:wipe dir="r"/>
  </p:transition>
</p:sld>
</file>

<file path=ppt/theme/theme1.xml><?xml version="1.0" encoding="utf-8"?>
<a:theme xmlns:a="http://schemas.openxmlformats.org/drawingml/2006/main" name="Syngenta Brand Template - low size">
  <a:themeElements>
    <a:clrScheme name="Syngenta 2007">
      <a:dk1>
        <a:srgbClr val="626469"/>
      </a:dk1>
      <a:lt1>
        <a:srgbClr val="FFFFFF"/>
      </a:lt1>
      <a:dk2>
        <a:srgbClr val="5F7800"/>
      </a:dk2>
      <a:lt2>
        <a:srgbClr val="FFB400"/>
      </a:lt2>
      <a:accent1>
        <a:srgbClr val="00A0BE"/>
      </a:accent1>
      <a:accent2>
        <a:srgbClr val="AAB400"/>
      </a:accent2>
      <a:accent3>
        <a:srgbClr val="EB8200"/>
      </a:accent3>
      <a:accent4>
        <a:srgbClr val="82C8DC"/>
      </a:accent4>
      <a:accent5>
        <a:srgbClr val="FFB400"/>
      </a:accent5>
      <a:accent6>
        <a:srgbClr val="5F7800"/>
      </a:accent6>
      <a:hlink>
        <a:srgbClr val="EB8200"/>
      </a:hlink>
      <a:folHlink>
        <a:srgbClr val="82C8DC"/>
      </a:folHlink>
    </a:clrScheme>
    <a:fontScheme name="Printout Syngenta 200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6350" cap="flat" cmpd="sng" algn="ctr">
          <a:solidFill>
            <a:schemeClr val="folHlink"/>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ts val="60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6350" cap="flat" cmpd="sng" algn="ctr">
          <a:solidFill>
            <a:schemeClr val="folHlink"/>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ts val="60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txDef>
      <a:spPr>
        <a:noFill/>
      </a:spPr>
      <a:bodyPr wrap="square" rtlCol="0">
        <a:normAutofit/>
      </a:bodyPr>
      <a:lstStyle>
        <a:defPPr>
          <a:spcBef>
            <a:spcPts val="0"/>
          </a:spcBef>
          <a:spcAft>
            <a:spcPts val="600"/>
          </a:spcAft>
          <a:defRPr sz="20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E88ED2931D18D4898ED050DE906A454" ma:contentTypeVersion="13" ma:contentTypeDescription="Create a new document." ma:contentTypeScope="" ma:versionID="897711ee9e21984df77dc8f926b8057d">
  <xsd:schema xmlns:xsd="http://www.w3.org/2001/XMLSchema" xmlns:xs="http://www.w3.org/2001/XMLSchema" xmlns:p="http://schemas.microsoft.com/office/2006/metadata/properties" xmlns:ns3="8b2ad72a-518e-4f42-a98f-20593571552d" xmlns:ns4="be9d4ebe-c659-4b2f-bda5-c233de560278" targetNamespace="http://schemas.microsoft.com/office/2006/metadata/properties" ma:root="true" ma:fieldsID="168e7b8b853ed540874406572bff1a5c" ns3:_="" ns4:_="">
    <xsd:import namespace="8b2ad72a-518e-4f42-a98f-20593571552d"/>
    <xsd:import namespace="be9d4ebe-c659-4b2f-bda5-c233de56027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2ad72a-518e-4f42-a98f-2059357155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9d4ebe-c659-4b2f-bda5-c233de560278"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1A420E-2DC3-40B0-A969-BEBF254815A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3CD8E30-22FC-42EA-BE69-50D88C87F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2ad72a-518e-4f42-a98f-20593571552d"/>
    <ds:schemaRef ds:uri="be9d4ebe-c659-4b2f-bda5-c233de5602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CC6A33-D0FE-445B-81EE-9B377E48CD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Inside Data Management</Template>
  <TotalTime>21191</TotalTime>
  <Words>3449</Words>
  <Application>Microsoft Office PowerPoint</Application>
  <PresentationFormat>Widescreen</PresentationFormat>
  <Paragraphs>961</Paragraphs>
  <Slides>43</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Syngenta Brand Template - low size</vt:lpstr>
      <vt:lpstr>HSM102A4-2020US SMOC + 2,  4-D premix: Efficacy and crop safety in Enlist Cotton</vt:lpstr>
      <vt:lpstr>Acknowledgements and Test Locations:</vt:lpstr>
      <vt:lpstr>Objectives:</vt:lpstr>
      <vt:lpstr>Treatment</vt:lpstr>
      <vt:lpstr>Treatment</vt:lpstr>
      <vt:lpstr>Crop/Weed stage and height</vt:lpstr>
      <vt:lpstr>MAX PHYGEN</vt:lpstr>
      <vt:lpstr>MAX PHYSTU</vt:lpstr>
      <vt:lpstr>Broadleaf weed control – 7 DAA</vt:lpstr>
      <vt:lpstr>Broadleaf weed control – 14 DAA</vt:lpstr>
      <vt:lpstr>Broadleaf weed control – 28 DAA</vt:lpstr>
      <vt:lpstr>Broadleaf weed control – 28 DAA – new emergence</vt:lpstr>
      <vt:lpstr>Broadleaf weed control – 42 DAA</vt:lpstr>
      <vt:lpstr>Broadleaf weed control – 42 DAA – new emergence</vt:lpstr>
      <vt:lpstr>Grass weed control – 7 DAA</vt:lpstr>
      <vt:lpstr>Grass weed control – 14 DAA</vt:lpstr>
      <vt:lpstr>Grass weed control – 28 DAA</vt:lpstr>
      <vt:lpstr>Grass weed control – 28 DAA – new emergence</vt:lpstr>
      <vt:lpstr>Grass weed control – 42 DAA</vt:lpstr>
      <vt:lpstr>Grass weed control – 42 DAA – new emergence</vt:lpstr>
      <vt:lpstr>Results: Crop Response</vt:lpstr>
      <vt:lpstr>Results: Broadleaf weed control</vt:lpstr>
      <vt:lpstr>Results: Grass weed control</vt:lpstr>
      <vt:lpstr>Summary: Objectives answered &amp; additional conclusions/observations</vt:lpstr>
      <vt:lpstr>Recommendations:</vt:lpstr>
      <vt:lpstr>Trt 1: UNTREATED CHECK – 7 DAA </vt:lpstr>
      <vt:lpstr>Trt 2: CLASS ACT RIDION 1 % v/v + ENLIST ONE 3.8 SL 1060 g ae/ha + ROUNDUP POWERMAX 4.5 SL 1130 g ae/ha – 7 DAA </vt:lpstr>
      <vt:lpstr>Trt 3: CLASS ACT RIDION 1 % v/v + DUAL MAGNUM 1420 g a/ha + ENLIST ONE 3.8 SL 1060 g ae/ha + ROUNDUP POWERMAX 4.5 SL 1130 g ae/ha – 7 DAA </vt:lpstr>
      <vt:lpstr>Trt 4: CLASS ACT RIDION 1 % v/v + SEQUENCE 5.25 EW 2570 g ae/ha + ENLIST ONE 3.8 SL 1060 g ae/ha – 7 DAA </vt:lpstr>
      <vt:lpstr>Trt 5: CLASS ACT RIDION 1 % v/v + ENVOKE 75 WG 7.88 g a/ha + ENLIST ONE 3.8 SL 1060 g ae/ha + ROUNDUP POWERMAX 4.5 SL 1130 g ae/ha – 7 DAA </vt:lpstr>
      <vt:lpstr>Trt 6: CLASS ACT RIDION 1 % v/v + ENLIST DUO 2210 g ae/ha – 7 DAA </vt:lpstr>
      <vt:lpstr>Trt 7: CLASS ACT RIDION 1 % v/v + DUAL MAGNUM 1420 g a/ha + ENLIST DUO 2210 g ae/ha – 7 DAA </vt:lpstr>
      <vt:lpstr>Trt 8: CLASS ACT RIDION 1 % v/v + ENVOKE 75 WG 7.88 g a/ha + ENLIST DUO 2210 g ae/ha – 7 DAA </vt:lpstr>
      <vt:lpstr>Trt 9: CLASS ACT RIDION 1 % v/v + WARRANT 3 CS 1260 g a/ha + ENLIST ONE 3.8 SL 1060 g ae/ha + ROUNDUP POWERMAX 4.5 SL 1130 g ae/ha – 7 DAA </vt:lpstr>
      <vt:lpstr>Trt 1: UNTREATED CHECK - TN 28 DAA </vt:lpstr>
      <vt:lpstr>Trt 2: CLASS ACT RIDION 1 % v/v + ENLIST ONE 3.8 SL 1060 g ae/ha + ROUNDUP POWERMAX 4.5 SL 1130 g ae/ha - TN 28 DAA </vt:lpstr>
      <vt:lpstr>Trt 3: CLASS ACT RIDION 1 % v/v + DUAL MAGNUM 1420 g a/ha + ENLIST ONE 3.8 SL 1060 g ae/ha + ROUNDUP POWERMAX 4.5 SL 1130 g ae/ha - TN 28 DAA </vt:lpstr>
      <vt:lpstr>Trt 4: CLASS ACT RIDION 1 % v/v + SEQUENCE 5.25 EW 2570 g ae/ha + ENLIST ONE 3.8 SL 1060 g ae/ha - TN 28 DAA </vt:lpstr>
      <vt:lpstr>Trt 5: CLASS ACT RIDION 1 % v/v + ENVOKE 75 WG 7.88 g a/ha + ENLIST ONE 3.8 SL 1060 g ae/ha + ROUNDUP POWERMAX 4.5 SL 1130 g ae/ha - TN 28 DAA </vt:lpstr>
      <vt:lpstr>Trt 6: CLASS ACT RIDION 1 % v/v + ENLIST DUO 2210 g ae/ha - TN 28 DAA </vt:lpstr>
      <vt:lpstr>Trt 7: CLASS ACT RIDION 1 % v/v + DUAL MAGNUM 1420 g a/ha + ENLIST DUO 2210 g ae/ha - TN 28 DAA </vt:lpstr>
      <vt:lpstr>Trt 8: CLASS ACT RIDION 1 % v/v + ENVOKE 75 WG 7.88 g a/ha + ENLIST DUO 2210 g ae/ha - TN 28 DAA </vt:lpstr>
      <vt:lpstr>Trt 9: CLASS ACT RIDION 1 % v/v + WARRANT 3 CS 1260 g a/ha + ENLIST ONE 3.8 SL 1060 g ae/ha + ROUNDUP POWERMAX 4.5 SL 1130 g ae/ha - TN 28 DAA </vt:lpstr>
    </vt:vector>
  </TitlesOfParts>
  <Company>Syngenta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 Results Meeting 2010</dc:title>
  <dc:creator>Wurzro1</dc:creator>
  <cp:lastModifiedBy>Holloway James USRS</cp:lastModifiedBy>
  <cp:revision>457</cp:revision>
  <dcterms:created xsi:type="dcterms:W3CDTF">2009-09-18T12:49:32Z</dcterms:created>
  <dcterms:modified xsi:type="dcterms:W3CDTF">2020-10-07T14:07:15Z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0x0101000E88ED2931D18D4898ED050DE906A454</vt:lpwstr>
  </property>
</Properties>
</file>